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62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000066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8C2550-D4ED-489B-BDD4-AC857AA061CE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2A4E88-459E-4E41-96C0-A81A16A4A81F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0" y="1500174"/>
            <a:ext cx="2071670" cy="1571636"/>
          </a:xfrm>
          <a:prstGeom prst="round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โครงการ</a:t>
            </a:r>
          </a:p>
          <a:p>
            <a:pPr algn="ctr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พัฒนาครูแบบ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E-learning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000232" y="500042"/>
            <a:ext cx="1500198" cy="78581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กลุ่มครู </a:t>
            </a:r>
          </a:p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000 คน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000232" y="3786190"/>
            <a:ext cx="1500198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กลุ่มครูทั่วไป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601741" y="428604"/>
            <a:ext cx="1428760" cy="85725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อบรมแบบ</a:t>
            </a:r>
          </a:p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E-learning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3643306" y="1460772"/>
            <a:ext cx="2071702" cy="135732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PLC/Coaching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วิธีการตามความเหมาะสมของเขต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5143504" y="500042"/>
            <a:ext cx="1143008" cy="78581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ส่งแผน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3571868" y="3786190"/>
            <a:ext cx="1428760" cy="78581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อบรมแบบ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E-learning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6373968" y="145015"/>
            <a:ext cx="1285884" cy="114300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ศน.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รับรองแผน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7929586" y="3714752"/>
            <a:ext cx="1143008" cy="78581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รับวุฒิบัตร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5954868" y="1571612"/>
            <a:ext cx="2403346" cy="1285884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ติดตามผลโดย</a:t>
            </a:r>
          </a:p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มหาวิทยาลัย</a:t>
            </a:r>
          </a:p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เกษตรศาสตร์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สี่เหลี่ยมมุมมน 14"/>
          <p:cNvSpPr/>
          <p:nvPr/>
        </p:nvSpPr>
        <p:spPr>
          <a:xfrm>
            <a:off x="6357950" y="3429000"/>
            <a:ext cx="1500198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ศน.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รับรองแผน/อาจตั้งคณะทำงาน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5115794" y="3786190"/>
            <a:ext cx="1143008" cy="78581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ส่งแผน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สี่เหลี่ยมมุมมน 16"/>
          <p:cNvSpPr/>
          <p:nvPr/>
        </p:nvSpPr>
        <p:spPr>
          <a:xfrm>
            <a:off x="7756805" y="504368"/>
            <a:ext cx="1143008" cy="78581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รับวุฒิบัตร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571604" y="928670"/>
            <a:ext cx="42862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 rot="5400000">
            <a:off x="1285852" y="1214422"/>
            <a:ext cx="571504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 rot="5400000">
            <a:off x="964381" y="3607595"/>
            <a:ext cx="107157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/>
          <p:nvPr/>
        </p:nvCxnSpPr>
        <p:spPr>
          <a:xfrm>
            <a:off x="1500166" y="4143380"/>
            <a:ext cx="42862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>
            <a:off x="3396956" y="857232"/>
            <a:ext cx="31562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>
            <a:off x="4929190" y="857232"/>
            <a:ext cx="31562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/>
          <p:nvPr/>
        </p:nvCxnSpPr>
        <p:spPr>
          <a:xfrm>
            <a:off x="6143636" y="857232"/>
            <a:ext cx="31562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/>
          <p:nvPr/>
        </p:nvCxnSpPr>
        <p:spPr>
          <a:xfrm>
            <a:off x="7572396" y="857232"/>
            <a:ext cx="31562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ลูกศรเชื่อมต่อแบบตรง 36"/>
          <p:cNvCxnSpPr>
            <a:endCxn id="9" idx="1"/>
          </p:cNvCxnSpPr>
          <p:nvPr/>
        </p:nvCxnSpPr>
        <p:spPr>
          <a:xfrm rot="16200000" flipH="1">
            <a:off x="3037927" y="1534053"/>
            <a:ext cx="853571" cy="3571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ลูกศรเชื่อมต่อแบบตรง 39"/>
          <p:cNvCxnSpPr/>
          <p:nvPr/>
        </p:nvCxnSpPr>
        <p:spPr>
          <a:xfrm>
            <a:off x="5715008" y="2214554"/>
            <a:ext cx="31562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/>
          <p:nvPr/>
        </p:nvCxnSpPr>
        <p:spPr>
          <a:xfrm>
            <a:off x="3428992" y="4143380"/>
            <a:ext cx="31562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/>
          <p:nvPr/>
        </p:nvCxnSpPr>
        <p:spPr>
          <a:xfrm>
            <a:off x="4929190" y="4143380"/>
            <a:ext cx="31562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ลูกศรเชื่อมต่อแบบตรง 42"/>
          <p:cNvCxnSpPr/>
          <p:nvPr/>
        </p:nvCxnSpPr>
        <p:spPr>
          <a:xfrm>
            <a:off x="6143636" y="4143380"/>
            <a:ext cx="31562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/>
          <p:nvPr/>
        </p:nvCxnSpPr>
        <p:spPr>
          <a:xfrm>
            <a:off x="7715272" y="4143380"/>
            <a:ext cx="31562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กลุ่ม 57"/>
          <p:cNvGrpSpPr/>
          <p:nvPr/>
        </p:nvGrpSpPr>
        <p:grpSpPr>
          <a:xfrm>
            <a:off x="0" y="4643446"/>
            <a:ext cx="9144000" cy="2071702"/>
            <a:chOff x="0" y="4643446"/>
            <a:chExt cx="9144000" cy="2071702"/>
          </a:xfrm>
        </p:grpSpPr>
        <p:sp>
          <p:nvSpPr>
            <p:cNvPr id="18" name="สี่เหลี่ยมมุมมน 17"/>
            <p:cNvSpPr/>
            <p:nvPr/>
          </p:nvSpPr>
          <p:spPr>
            <a:xfrm>
              <a:off x="0" y="5000636"/>
              <a:ext cx="2071670" cy="1571636"/>
            </a:xfrm>
            <a:prstGeom prst="roundRect">
              <a:avLst/>
            </a:prstGeom>
            <a:solidFill>
              <a:srgbClr val="660033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latin typeface="Angsana New" pitchFamily="18" charset="-34"/>
                  <a:cs typeface="Angsana New" pitchFamily="18" charset="-34"/>
                </a:rPr>
                <a:t>โครงการ</a:t>
              </a:r>
            </a:p>
            <a:p>
              <a:pPr algn="ctr"/>
              <a:r>
                <a:rPr lang="th-TH" sz="3200" b="1" dirty="0" smtClean="0">
                  <a:latin typeface="Angsana New" pitchFamily="18" charset="-34"/>
                  <a:cs typeface="Angsana New" pitchFamily="18" charset="-34"/>
                </a:rPr>
                <a:t>จัดกระบวนการเรียนรู้สุขภาวะ</a:t>
              </a:r>
              <a:endParaRPr lang="th-TH" sz="3200" b="1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9" name="สี่เหลี่ยมมุมมน 18"/>
            <p:cNvSpPr/>
            <p:nvPr/>
          </p:nvSpPr>
          <p:spPr>
            <a:xfrm>
              <a:off x="2928958" y="5000636"/>
              <a:ext cx="2071670" cy="1071570"/>
            </a:xfrm>
            <a:prstGeom prst="roundRect">
              <a:avLst/>
            </a:prstGeom>
            <a:solidFill>
              <a:srgbClr val="CC66FF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ครูในโครงการอบรมทางไกล</a:t>
              </a:r>
              <a:endPara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0" name="สี่เหลี่ยมมุมมน 19"/>
            <p:cNvSpPr/>
            <p:nvPr/>
          </p:nvSpPr>
          <p:spPr>
            <a:xfrm>
              <a:off x="2928958" y="6000768"/>
              <a:ext cx="2071670" cy="714380"/>
            </a:xfrm>
            <a:prstGeom prst="roundRect">
              <a:avLst/>
            </a:prstGeom>
            <a:solidFill>
              <a:srgbClr val="CC66FF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err="1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ศน.</a:t>
              </a:r>
              <a:r>
                <a:rPr lang="th-TH" sz="3200" b="1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ร่วมอบรม</a:t>
              </a:r>
              <a:endPara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39" name="สี่เหลี่ยมมุมมน 38"/>
            <p:cNvSpPr/>
            <p:nvPr/>
          </p:nvSpPr>
          <p:spPr>
            <a:xfrm>
              <a:off x="5214942" y="5143512"/>
              <a:ext cx="2071702" cy="1357322"/>
            </a:xfrm>
            <a:prstGeom prst="roundRect">
              <a:avLst/>
            </a:prstGeom>
            <a:solidFill>
              <a:srgbClr val="CC66FF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PLC/Coaching</a:t>
              </a:r>
              <a:r>
                <a:rPr lang="th-TH" b="1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 วิธีการตามความเหมาะสมของเขต</a:t>
              </a:r>
              <a:endPara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47" name="ลูกศรเชื่อมต่อแบบตรง 46"/>
            <p:cNvCxnSpPr/>
            <p:nvPr/>
          </p:nvCxnSpPr>
          <p:spPr>
            <a:xfrm>
              <a:off x="2143108" y="5857892"/>
              <a:ext cx="71438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สี่เหลี่ยมมุมมน 48"/>
            <p:cNvSpPr/>
            <p:nvPr/>
          </p:nvSpPr>
          <p:spPr>
            <a:xfrm>
              <a:off x="7429520" y="4857760"/>
              <a:ext cx="1500166" cy="785818"/>
            </a:xfrm>
            <a:prstGeom prst="roundRect">
              <a:avLst/>
            </a:prstGeom>
            <a:solidFill>
              <a:srgbClr val="CC66FF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ติดตามในพื้นที่ 10 โรง</a:t>
              </a:r>
              <a:endPara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50" name="สี่เหลี่ยมมุมมน 49"/>
            <p:cNvSpPr/>
            <p:nvPr/>
          </p:nvSpPr>
          <p:spPr>
            <a:xfrm>
              <a:off x="7429520" y="5857892"/>
              <a:ext cx="1500166" cy="785818"/>
            </a:xfrm>
            <a:prstGeom prst="roundRect">
              <a:avLst/>
            </a:prstGeom>
            <a:solidFill>
              <a:srgbClr val="CC66FF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ติดตามโดยใช้ </a:t>
              </a:r>
              <a:r>
                <a:rPr lang="en-US" b="1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IT</a:t>
              </a:r>
              <a:endPara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51" name="ลูกศรเชื่อมต่อแบบตรง 50"/>
            <p:cNvCxnSpPr/>
            <p:nvPr/>
          </p:nvCxnSpPr>
          <p:spPr>
            <a:xfrm>
              <a:off x="4929190" y="5929330"/>
              <a:ext cx="315625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ลูกศรเชื่อมต่อแบบตรง 51"/>
            <p:cNvCxnSpPr/>
            <p:nvPr/>
          </p:nvCxnSpPr>
          <p:spPr>
            <a:xfrm>
              <a:off x="7286644" y="5286388"/>
              <a:ext cx="315625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ลูกศรเชื่อมต่อแบบตรง 52"/>
            <p:cNvCxnSpPr/>
            <p:nvPr/>
          </p:nvCxnSpPr>
          <p:spPr>
            <a:xfrm>
              <a:off x="7286644" y="6215082"/>
              <a:ext cx="315625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000232" y="4714884"/>
              <a:ext cx="1285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28 มิ.ย.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6</a:t>
              </a:r>
              <a:r>
                <a:rPr lang="en-US" b="1" smtClean="0">
                  <a:latin typeface="Angsana New" pitchFamily="18" charset="-34"/>
                  <a:cs typeface="Angsana New" pitchFamily="18" charset="-34"/>
                </a:rPr>
                <a:t>2</a:t>
              </a:r>
              <a:r>
                <a:rPr lang="th-TH" b="1" smtClean="0">
                  <a:latin typeface="Angsana New" pitchFamily="18" charset="-34"/>
                  <a:cs typeface="Angsana New" pitchFamily="18" charset="-34"/>
                </a:rPr>
                <a:t> </a:t>
              </a:r>
              <a:endParaRPr lang="th-TH" b="1" dirty="0" smtClean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071670" y="5143512"/>
              <a:ext cx="8572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Angsana New" pitchFamily="18" charset="-34"/>
                  <a:cs typeface="Angsana New" pitchFamily="18" charset="-34"/>
                </a:rPr>
                <a:t>08.30 – 16.00 น.</a:t>
              </a:r>
              <a:endParaRPr lang="th-TH" sz="2000" b="1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57" name="ตัวเชื่อมต่อตรง 56"/>
            <p:cNvCxnSpPr/>
            <p:nvPr/>
          </p:nvCxnSpPr>
          <p:spPr>
            <a:xfrm>
              <a:off x="0" y="4643446"/>
              <a:ext cx="9144000" cy="7143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3643306" y="2714620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ทีมสนับสนุน</a:t>
            </a:r>
          </a:p>
          <a:p>
            <a:pPr>
              <a:buFontTx/>
              <a:buChar char="-"/>
            </a:pP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กิจกรรมแลกเปลี่ยนเรียนรู้</a:t>
            </a:r>
            <a:endParaRPr lang="th-TH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97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Browallia New</vt:lpstr>
      <vt:lpstr>Calibri</vt:lpstr>
      <vt:lpstr>Constantia</vt:lpstr>
      <vt:lpstr>Cordia New</vt:lpstr>
      <vt:lpstr>Wingdings 2</vt:lpstr>
      <vt:lpstr>ไหลเวียน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Windows User</cp:lastModifiedBy>
  <cp:revision>20</cp:revision>
  <dcterms:created xsi:type="dcterms:W3CDTF">2019-06-24T00:49:41Z</dcterms:created>
  <dcterms:modified xsi:type="dcterms:W3CDTF">2019-06-24T04:53:56Z</dcterms:modified>
</cp:coreProperties>
</file>