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sldIdLst>
    <p:sldId id="262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000066"/>
    <a:srgbClr val="6600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ชื่อเรื่อง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7" name="ชื่อเรื่องรอง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30" name="ตัวยึดวันที่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C2550-D4ED-489B-BDD4-AC857AA061CE}" type="datetimeFigureOut">
              <a:rPr lang="th-TH" smtClean="0"/>
              <a:t>24/06/62</a:t>
            </a:fld>
            <a:endParaRPr lang="th-TH"/>
          </a:p>
        </p:txBody>
      </p:sp>
      <p:sp>
        <p:nvSpPr>
          <p:cNvPr id="19" name="ตัวยึดท้ายกระดา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7" name="ตัวยึดหมายเลขภาพนิ่ง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A4E88-459E-4E41-96C0-A81A16A4A81F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C2550-D4ED-489B-BDD4-AC857AA061CE}" type="datetimeFigureOut">
              <a:rPr lang="th-TH" smtClean="0"/>
              <a:t>24/06/62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A4E88-459E-4E41-96C0-A81A16A4A81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C2550-D4ED-489B-BDD4-AC857AA061CE}" type="datetimeFigureOut">
              <a:rPr lang="th-TH" smtClean="0"/>
              <a:t>24/06/62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A4E88-459E-4E41-96C0-A81A16A4A81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C2550-D4ED-489B-BDD4-AC857AA061CE}" type="datetimeFigureOut">
              <a:rPr lang="th-TH" smtClean="0"/>
              <a:t>24/06/62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A4E88-459E-4E41-96C0-A81A16A4A81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C2550-D4ED-489B-BDD4-AC857AA061CE}" type="datetimeFigureOut">
              <a:rPr lang="th-TH" smtClean="0"/>
              <a:t>24/06/62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A4E88-459E-4E41-96C0-A81A16A4A81F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C2550-D4ED-489B-BDD4-AC857AA061CE}" type="datetimeFigureOut">
              <a:rPr lang="th-TH" smtClean="0"/>
              <a:t>24/06/62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A4E88-459E-4E41-96C0-A81A16A4A81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C2550-D4ED-489B-BDD4-AC857AA061CE}" type="datetimeFigureOut">
              <a:rPr lang="th-TH" smtClean="0"/>
              <a:t>24/06/62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A4E88-459E-4E41-96C0-A81A16A4A81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C2550-D4ED-489B-BDD4-AC857AA061CE}" type="datetimeFigureOut">
              <a:rPr lang="th-TH" smtClean="0"/>
              <a:t>24/06/62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A4E88-459E-4E41-96C0-A81A16A4A81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C2550-D4ED-489B-BDD4-AC857AA061CE}" type="datetimeFigureOut">
              <a:rPr lang="th-TH" smtClean="0"/>
              <a:t>24/06/62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A4E88-459E-4E41-96C0-A81A16A4A81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C2550-D4ED-489B-BDD4-AC857AA061CE}" type="datetimeFigureOut">
              <a:rPr lang="th-TH" smtClean="0"/>
              <a:t>24/06/62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A4E88-459E-4E41-96C0-A81A16A4A81F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ดและมนมุมสี่เหลี่ยมหนึ่งมุม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สามเหลี่ยมมุมฉาก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C2550-D4ED-489B-BDD4-AC857AA061CE}" type="datetimeFigureOut">
              <a:rPr lang="th-TH" smtClean="0"/>
              <a:t>24/06/62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B2A4E88-459E-4E41-96C0-A81A16A4A81F}" type="slidenum">
              <a:rPr lang="th-TH" smtClean="0"/>
              <a:t>‹#›</a:t>
            </a:fld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10" name="รูปแบบอิสระ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รูปแบบอิสระ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รูปแบบอิสระ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รูปแบบอิสระ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ตัวยึดชื่อเรื่อง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0" name="ตัวยึดข้อความ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8C2550-D4ED-489B-BDD4-AC857AA061CE}" type="datetimeFigureOut">
              <a:rPr lang="th-TH" smtClean="0"/>
              <a:t>24/06/62</a:t>
            </a:fld>
            <a:endParaRPr lang="th-TH"/>
          </a:p>
        </p:txBody>
      </p:sp>
      <p:sp>
        <p:nvSpPr>
          <p:cNvPr id="22" name="ตัวยึดท้ายกระดา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18" name="ตัวยึดหมายเลขภาพนิ่ง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2A4E88-459E-4E41-96C0-A81A16A4A81F}" type="slidenum">
              <a:rPr lang="th-TH" smtClean="0"/>
              <a:t>‹#›</a:t>
            </a:fld>
            <a:endParaRPr lang="th-TH"/>
          </a:p>
        </p:txBody>
      </p:sp>
      <p:grpSp>
        <p:nvGrpSpPr>
          <p:cNvPr id="2" name="กลุ่ม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รูปแบบอิสระ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รูปแบบอิสระ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มุมมน 3"/>
          <p:cNvSpPr/>
          <p:nvPr/>
        </p:nvSpPr>
        <p:spPr>
          <a:xfrm>
            <a:off x="0" y="1500174"/>
            <a:ext cx="2071670" cy="1571636"/>
          </a:xfrm>
          <a:prstGeom prst="roundRect">
            <a:avLst/>
          </a:prstGeom>
          <a:solidFill>
            <a:srgbClr val="FF66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โครงการ</a:t>
            </a:r>
          </a:p>
          <a:p>
            <a:pPr algn="ctr"/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พัฒนาครูแบบ </a:t>
            </a:r>
            <a:r>
              <a:rPr lang="en-US" sz="3200" b="1" dirty="0" smtClean="0">
                <a:latin typeface="Angsana New" pitchFamily="18" charset="-34"/>
                <a:cs typeface="Angsana New" pitchFamily="18" charset="-34"/>
              </a:rPr>
              <a:t>E-learning</a:t>
            </a:r>
            <a:endParaRPr lang="th-TH" sz="32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สี่เหลี่ยมมุมมน 4"/>
          <p:cNvSpPr/>
          <p:nvPr/>
        </p:nvSpPr>
        <p:spPr>
          <a:xfrm>
            <a:off x="2000232" y="500042"/>
            <a:ext cx="1500198" cy="785818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กลุ่มครู </a:t>
            </a:r>
          </a:p>
          <a:p>
            <a:pPr algn="ctr"/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1</a:t>
            </a:r>
            <a:r>
              <a:rPr lang="en-US" b="1" dirty="0" smtClean="0">
                <a:latin typeface="Angsana New" pitchFamily="18" charset="-34"/>
                <a:cs typeface="Angsana New" pitchFamily="18" charset="-34"/>
              </a:rPr>
              <a:t>,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000 คน</a:t>
            </a:r>
            <a:endParaRPr lang="th-TH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2000232" y="3786190"/>
            <a:ext cx="1500198" cy="64294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กลุ่มครูทั่วไป</a:t>
            </a:r>
            <a:endParaRPr lang="th-TH" b="1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" name="สี่เหลี่ยมมุมมน 6"/>
          <p:cNvSpPr/>
          <p:nvPr/>
        </p:nvSpPr>
        <p:spPr>
          <a:xfrm>
            <a:off x="3601741" y="428604"/>
            <a:ext cx="1428760" cy="857256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อบรมแบบ</a:t>
            </a:r>
          </a:p>
          <a:p>
            <a:pPr algn="ctr"/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b="1" dirty="0" smtClean="0">
                <a:latin typeface="Angsana New" pitchFamily="18" charset="-34"/>
                <a:cs typeface="Angsana New" pitchFamily="18" charset="-34"/>
              </a:rPr>
              <a:t>E-learning</a:t>
            </a:r>
            <a:endParaRPr lang="th-TH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9" name="สี่เหลี่ยมมุมมน 8"/>
          <p:cNvSpPr/>
          <p:nvPr/>
        </p:nvSpPr>
        <p:spPr>
          <a:xfrm>
            <a:off x="3643306" y="1460772"/>
            <a:ext cx="2071702" cy="1357322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Angsana New" pitchFamily="18" charset="-34"/>
                <a:cs typeface="Angsana New" pitchFamily="18" charset="-34"/>
              </a:rPr>
              <a:t>PLC/Coaching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 วิธีการตามความเหมาะสมของเขต</a:t>
            </a:r>
            <a:endParaRPr lang="th-TH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0" name="สี่เหลี่ยมมุมมน 9"/>
          <p:cNvSpPr/>
          <p:nvPr/>
        </p:nvSpPr>
        <p:spPr>
          <a:xfrm>
            <a:off x="5143504" y="500042"/>
            <a:ext cx="1143008" cy="785818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ส่งแผน</a:t>
            </a:r>
            <a:endParaRPr lang="th-TH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1" name="สี่เหลี่ยมมุมมน 10"/>
          <p:cNvSpPr/>
          <p:nvPr/>
        </p:nvSpPr>
        <p:spPr>
          <a:xfrm>
            <a:off x="3571868" y="3786190"/>
            <a:ext cx="1428760" cy="78581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อบรมแบบ</a:t>
            </a:r>
          </a:p>
          <a:p>
            <a:pPr algn="ctr"/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E-learning</a:t>
            </a:r>
            <a:endParaRPr lang="th-TH" b="1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2" name="สี่เหลี่ยมมุมมน 11"/>
          <p:cNvSpPr/>
          <p:nvPr/>
        </p:nvSpPr>
        <p:spPr>
          <a:xfrm>
            <a:off x="6373968" y="145015"/>
            <a:ext cx="1285884" cy="1143008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err="1" smtClean="0">
                <a:latin typeface="Angsana New" pitchFamily="18" charset="-34"/>
                <a:cs typeface="Angsana New" pitchFamily="18" charset="-34"/>
              </a:rPr>
              <a:t>ศน.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รับรองแผน</a:t>
            </a:r>
            <a:endParaRPr lang="th-TH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3" name="สี่เหลี่ยมมุมมน 12"/>
          <p:cNvSpPr/>
          <p:nvPr/>
        </p:nvSpPr>
        <p:spPr>
          <a:xfrm>
            <a:off x="7929586" y="3714752"/>
            <a:ext cx="1143008" cy="78581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รับวุฒิบัตร</a:t>
            </a:r>
            <a:endParaRPr lang="th-TH" b="1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4" name="สี่เหลี่ยมมุมมน 13"/>
          <p:cNvSpPr/>
          <p:nvPr/>
        </p:nvSpPr>
        <p:spPr>
          <a:xfrm>
            <a:off x="5954868" y="1571612"/>
            <a:ext cx="2403346" cy="1285884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ติดตามผลโดย</a:t>
            </a:r>
          </a:p>
          <a:p>
            <a:pPr algn="ctr"/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มหาวิทยาลัย</a:t>
            </a:r>
          </a:p>
          <a:p>
            <a:pPr algn="ctr"/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เกษตรศาสตร์</a:t>
            </a:r>
            <a:endParaRPr lang="th-TH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5" name="สี่เหลี่ยมมุมมน 14"/>
          <p:cNvSpPr/>
          <p:nvPr/>
        </p:nvSpPr>
        <p:spPr>
          <a:xfrm>
            <a:off x="6357950" y="3429000"/>
            <a:ext cx="1500198" cy="114300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err="1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ศน.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รับรองแผน/อาจตั้งคณะทำงาน</a:t>
            </a:r>
            <a:endParaRPr lang="th-TH" b="1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6" name="สี่เหลี่ยมมุมมน 15"/>
          <p:cNvSpPr/>
          <p:nvPr/>
        </p:nvSpPr>
        <p:spPr>
          <a:xfrm>
            <a:off x="5115794" y="3786190"/>
            <a:ext cx="1143008" cy="78581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ส่งแผน</a:t>
            </a:r>
            <a:endParaRPr lang="th-TH" b="1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7" name="สี่เหลี่ยมมุมมน 16"/>
          <p:cNvSpPr/>
          <p:nvPr/>
        </p:nvSpPr>
        <p:spPr>
          <a:xfrm>
            <a:off x="7756805" y="504368"/>
            <a:ext cx="1143008" cy="785818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รับวุฒิบัตร</a:t>
            </a:r>
            <a:endParaRPr lang="th-TH" b="1" dirty="0">
              <a:latin typeface="Angsana New" pitchFamily="18" charset="-34"/>
              <a:cs typeface="Angsana New" pitchFamily="18" charset="-34"/>
            </a:endParaRPr>
          </a:p>
        </p:txBody>
      </p:sp>
      <p:cxnSp>
        <p:nvCxnSpPr>
          <p:cNvPr id="22" name="ลูกศรเชื่อมต่อแบบตรง 21"/>
          <p:cNvCxnSpPr/>
          <p:nvPr/>
        </p:nvCxnSpPr>
        <p:spPr>
          <a:xfrm>
            <a:off x="1571604" y="928670"/>
            <a:ext cx="428628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ตัวเชื่อมต่อตรง 23"/>
          <p:cNvCxnSpPr/>
          <p:nvPr/>
        </p:nvCxnSpPr>
        <p:spPr>
          <a:xfrm rot="5400000">
            <a:off x="1285852" y="1214422"/>
            <a:ext cx="571504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ตัวเชื่อมต่อตรง 24"/>
          <p:cNvCxnSpPr/>
          <p:nvPr/>
        </p:nvCxnSpPr>
        <p:spPr>
          <a:xfrm rot="5400000">
            <a:off x="964381" y="3607595"/>
            <a:ext cx="1071570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ลูกศรเชื่อมต่อแบบตรง 25"/>
          <p:cNvCxnSpPr/>
          <p:nvPr/>
        </p:nvCxnSpPr>
        <p:spPr>
          <a:xfrm>
            <a:off x="1500166" y="4143380"/>
            <a:ext cx="428628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ลูกศรเชื่อมต่อแบบตรง 26"/>
          <p:cNvCxnSpPr/>
          <p:nvPr/>
        </p:nvCxnSpPr>
        <p:spPr>
          <a:xfrm>
            <a:off x="3396956" y="857232"/>
            <a:ext cx="315625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ลูกศรเชื่อมต่อแบบตรง 30"/>
          <p:cNvCxnSpPr/>
          <p:nvPr/>
        </p:nvCxnSpPr>
        <p:spPr>
          <a:xfrm>
            <a:off x="4929190" y="857232"/>
            <a:ext cx="315625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ลูกศรเชื่อมต่อแบบตรง 31"/>
          <p:cNvCxnSpPr/>
          <p:nvPr/>
        </p:nvCxnSpPr>
        <p:spPr>
          <a:xfrm>
            <a:off x="6143636" y="857232"/>
            <a:ext cx="315625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ลูกศรเชื่อมต่อแบบตรง 32"/>
          <p:cNvCxnSpPr/>
          <p:nvPr/>
        </p:nvCxnSpPr>
        <p:spPr>
          <a:xfrm>
            <a:off x="7572396" y="857232"/>
            <a:ext cx="315625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ลูกศรเชื่อมต่อแบบตรง 36"/>
          <p:cNvCxnSpPr>
            <a:endCxn id="9" idx="1"/>
          </p:cNvCxnSpPr>
          <p:nvPr/>
        </p:nvCxnSpPr>
        <p:spPr>
          <a:xfrm rot="16200000" flipH="1">
            <a:off x="3037927" y="1534053"/>
            <a:ext cx="853571" cy="3571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ลูกศรเชื่อมต่อแบบตรง 39"/>
          <p:cNvCxnSpPr/>
          <p:nvPr/>
        </p:nvCxnSpPr>
        <p:spPr>
          <a:xfrm>
            <a:off x="5715008" y="2214554"/>
            <a:ext cx="315625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ลูกศรเชื่อมต่อแบบตรง 40"/>
          <p:cNvCxnSpPr/>
          <p:nvPr/>
        </p:nvCxnSpPr>
        <p:spPr>
          <a:xfrm>
            <a:off x="3428992" y="4143380"/>
            <a:ext cx="315625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ลูกศรเชื่อมต่อแบบตรง 41"/>
          <p:cNvCxnSpPr/>
          <p:nvPr/>
        </p:nvCxnSpPr>
        <p:spPr>
          <a:xfrm>
            <a:off x="4929190" y="4143380"/>
            <a:ext cx="315625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ลูกศรเชื่อมต่อแบบตรง 42"/>
          <p:cNvCxnSpPr/>
          <p:nvPr/>
        </p:nvCxnSpPr>
        <p:spPr>
          <a:xfrm>
            <a:off x="6143636" y="4143380"/>
            <a:ext cx="315625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ลูกศรเชื่อมต่อแบบตรง 43"/>
          <p:cNvCxnSpPr/>
          <p:nvPr/>
        </p:nvCxnSpPr>
        <p:spPr>
          <a:xfrm>
            <a:off x="7715272" y="4143380"/>
            <a:ext cx="315625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กลุ่ม 57"/>
          <p:cNvGrpSpPr/>
          <p:nvPr/>
        </p:nvGrpSpPr>
        <p:grpSpPr>
          <a:xfrm>
            <a:off x="0" y="4643446"/>
            <a:ext cx="9144000" cy="2071702"/>
            <a:chOff x="0" y="4643446"/>
            <a:chExt cx="9144000" cy="2071702"/>
          </a:xfrm>
        </p:grpSpPr>
        <p:sp>
          <p:nvSpPr>
            <p:cNvPr id="18" name="สี่เหลี่ยมมุมมน 17"/>
            <p:cNvSpPr/>
            <p:nvPr/>
          </p:nvSpPr>
          <p:spPr>
            <a:xfrm>
              <a:off x="0" y="5000636"/>
              <a:ext cx="2071670" cy="1571636"/>
            </a:xfrm>
            <a:prstGeom prst="roundRect">
              <a:avLst/>
            </a:prstGeom>
            <a:solidFill>
              <a:srgbClr val="660033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3200" b="1" dirty="0" smtClean="0">
                  <a:latin typeface="Angsana New" pitchFamily="18" charset="-34"/>
                  <a:cs typeface="Angsana New" pitchFamily="18" charset="-34"/>
                </a:rPr>
                <a:t>โครงการ</a:t>
              </a:r>
            </a:p>
            <a:p>
              <a:pPr algn="ctr"/>
              <a:r>
                <a:rPr lang="th-TH" sz="3200" b="1" dirty="0" smtClean="0">
                  <a:latin typeface="Angsana New" pitchFamily="18" charset="-34"/>
                  <a:cs typeface="Angsana New" pitchFamily="18" charset="-34"/>
                </a:rPr>
                <a:t>จัดกระบวนการเรียนรู้สุขภาวะ</a:t>
              </a:r>
              <a:endParaRPr lang="th-TH" sz="3200" b="1" dirty="0">
                <a:latin typeface="Angsana New" pitchFamily="18" charset="-34"/>
                <a:cs typeface="Angsana New" pitchFamily="18" charset="-34"/>
              </a:endParaRPr>
            </a:p>
          </p:txBody>
        </p:sp>
        <p:sp>
          <p:nvSpPr>
            <p:cNvPr id="19" name="สี่เหลี่ยมมุมมน 18"/>
            <p:cNvSpPr/>
            <p:nvPr/>
          </p:nvSpPr>
          <p:spPr>
            <a:xfrm>
              <a:off x="2928958" y="5000636"/>
              <a:ext cx="2071670" cy="1071570"/>
            </a:xfrm>
            <a:prstGeom prst="roundRect">
              <a:avLst/>
            </a:prstGeom>
            <a:solidFill>
              <a:srgbClr val="CC66FF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3200" b="1" dirty="0" smtClean="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rPr>
                <a:t>ครูในโครงการอบรมทางไกล</a:t>
              </a:r>
              <a:endParaRPr lang="th-TH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endParaRPr>
            </a:p>
          </p:txBody>
        </p:sp>
        <p:sp>
          <p:nvSpPr>
            <p:cNvPr id="20" name="สี่เหลี่ยมมุมมน 19"/>
            <p:cNvSpPr/>
            <p:nvPr/>
          </p:nvSpPr>
          <p:spPr>
            <a:xfrm>
              <a:off x="2928958" y="6000768"/>
              <a:ext cx="2071670" cy="714380"/>
            </a:xfrm>
            <a:prstGeom prst="roundRect">
              <a:avLst/>
            </a:prstGeom>
            <a:solidFill>
              <a:srgbClr val="CC66FF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3200" b="1" dirty="0" err="1" smtClean="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rPr>
                <a:t>ศน.</a:t>
              </a:r>
              <a:r>
                <a:rPr lang="th-TH" sz="3200" b="1" dirty="0" smtClean="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rPr>
                <a:t>ร่วมอบรม</a:t>
              </a:r>
              <a:endParaRPr lang="th-TH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endParaRPr>
            </a:p>
          </p:txBody>
        </p:sp>
        <p:sp>
          <p:nvSpPr>
            <p:cNvPr id="39" name="สี่เหลี่ยมมุมมน 38"/>
            <p:cNvSpPr/>
            <p:nvPr/>
          </p:nvSpPr>
          <p:spPr>
            <a:xfrm>
              <a:off x="5214942" y="5143512"/>
              <a:ext cx="2071702" cy="1357322"/>
            </a:xfrm>
            <a:prstGeom prst="roundRect">
              <a:avLst/>
            </a:prstGeom>
            <a:solidFill>
              <a:srgbClr val="CC66FF"/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rPr>
                <a:t>PLC/Coaching</a:t>
              </a:r>
              <a:r>
                <a:rPr lang="th-TH" b="1" dirty="0" smtClean="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rPr>
                <a:t> วิธีการตามความเหมาะสมของเขต</a:t>
              </a:r>
              <a:endParaRPr lang="th-TH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endParaRPr>
            </a:p>
          </p:txBody>
        </p:sp>
        <p:cxnSp>
          <p:nvCxnSpPr>
            <p:cNvPr id="47" name="ลูกศรเชื่อมต่อแบบตรง 46"/>
            <p:cNvCxnSpPr/>
            <p:nvPr/>
          </p:nvCxnSpPr>
          <p:spPr>
            <a:xfrm>
              <a:off x="2143108" y="5857892"/>
              <a:ext cx="714380" cy="1588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สี่เหลี่ยมมุมมน 48"/>
            <p:cNvSpPr/>
            <p:nvPr/>
          </p:nvSpPr>
          <p:spPr>
            <a:xfrm>
              <a:off x="7429520" y="4857760"/>
              <a:ext cx="1500166" cy="785818"/>
            </a:xfrm>
            <a:prstGeom prst="roundRect">
              <a:avLst/>
            </a:prstGeom>
            <a:solidFill>
              <a:srgbClr val="CC66FF"/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b="1" dirty="0" smtClean="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rPr>
                <a:t>ติดตามในพื้นที่ 10 โรง</a:t>
              </a:r>
              <a:endParaRPr lang="th-TH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endParaRPr>
            </a:p>
          </p:txBody>
        </p:sp>
        <p:sp>
          <p:nvSpPr>
            <p:cNvPr id="50" name="สี่เหลี่ยมมุมมน 49"/>
            <p:cNvSpPr/>
            <p:nvPr/>
          </p:nvSpPr>
          <p:spPr>
            <a:xfrm>
              <a:off x="7429520" y="5857892"/>
              <a:ext cx="1500166" cy="785818"/>
            </a:xfrm>
            <a:prstGeom prst="roundRect">
              <a:avLst/>
            </a:prstGeom>
            <a:solidFill>
              <a:srgbClr val="CC66FF"/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b="1" dirty="0" smtClean="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rPr>
                <a:t>ติดตามโดยใช้ </a:t>
              </a:r>
              <a:r>
                <a:rPr lang="en-US" b="1" dirty="0" smtClean="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rPr>
                <a:t>IT</a:t>
              </a:r>
              <a:endParaRPr lang="th-TH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endParaRPr>
            </a:p>
          </p:txBody>
        </p:sp>
        <p:cxnSp>
          <p:nvCxnSpPr>
            <p:cNvPr id="51" name="ลูกศรเชื่อมต่อแบบตรง 50"/>
            <p:cNvCxnSpPr/>
            <p:nvPr/>
          </p:nvCxnSpPr>
          <p:spPr>
            <a:xfrm>
              <a:off x="4929190" y="5929330"/>
              <a:ext cx="315625" cy="1588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ลูกศรเชื่อมต่อแบบตรง 51"/>
            <p:cNvCxnSpPr/>
            <p:nvPr/>
          </p:nvCxnSpPr>
          <p:spPr>
            <a:xfrm>
              <a:off x="7286644" y="5286388"/>
              <a:ext cx="315625" cy="1588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ลูกศรเชื่อมต่อแบบตรง 52"/>
            <p:cNvCxnSpPr/>
            <p:nvPr/>
          </p:nvCxnSpPr>
          <p:spPr>
            <a:xfrm>
              <a:off x="7286644" y="6215082"/>
              <a:ext cx="315625" cy="1588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2000232" y="4714884"/>
              <a:ext cx="128588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b="1" dirty="0" smtClean="0">
                  <a:latin typeface="Angsana New" pitchFamily="18" charset="-34"/>
                  <a:cs typeface="Angsana New" pitchFamily="18" charset="-34"/>
                </a:rPr>
                <a:t>28 มิ.ย.</a:t>
              </a:r>
              <a:r>
                <a:rPr lang="th-TH" b="1" dirty="0" smtClean="0">
                  <a:latin typeface="Angsana New" pitchFamily="18" charset="-34"/>
                  <a:cs typeface="Angsana New" pitchFamily="18" charset="-34"/>
                </a:rPr>
                <a:t>6</a:t>
              </a:r>
              <a:r>
                <a:rPr lang="en-US" b="1" smtClean="0">
                  <a:latin typeface="Angsana New" pitchFamily="18" charset="-34"/>
                  <a:cs typeface="Angsana New" pitchFamily="18" charset="-34"/>
                </a:rPr>
                <a:t>2</a:t>
              </a:r>
              <a:r>
                <a:rPr lang="th-TH" b="1" smtClean="0">
                  <a:latin typeface="Angsana New" pitchFamily="18" charset="-34"/>
                  <a:cs typeface="Angsana New" pitchFamily="18" charset="-34"/>
                </a:rPr>
                <a:t> </a:t>
              </a:r>
              <a:endParaRPr lang="th-TH" b="1" dirty="0" smtClean="0">
                <a:latin typeface="Angsana New" pitchFamily="18" charset="-34"/>
                <a:cs typeface="Angsana New" pitchFamily="18" charset="-34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071670" y="5143512"/>
              <a:ext cx="85725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atin typeface="Angsana New" pitchFamily="18" charset="-34"/>
                  <a:cs typeface="Angsana New" pitchFamily="18" charset="-34"/>
                </a:rPr>
                <a:t>08.30 – 16.00 น.</a:t>
              </a:r>
              <a:endParaRPr lang="th-TH" sz="2000" b="1" dirty="0">
                <a:latin typeface="Angsana New" pitchFamily="18" charset="-34"/>
                <a:cs typeface="Angsana New" pitchFamily="18" charset="-34"/>
              </a:endParaRPr>
            </a:p>
          </p:txBody>
        </p:sp>
        <p:cxnSp>
          <p:nvCxnSpPr>
            <p:cNvPr id="57" name="ตัวเชื่อมต่อตรง 56"/>
            <p:cNvCxnSpPr/>
            <p:nvPr/>
          </p:nvCxnSpPr>
          <p:spPr>
            <a:xfrm>
              <a:off x="0" y="4643446"/>
              <a:ext cx="9144000" cy="71438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TextBox 59"/>
          <p:cNvSpPr txBox="1"/>
          <p:nvPr/>
        </p:nvSpPr>
        <p:spPr>
          <a:xfrm>
            <a:off x="3643306" y="2714620"/>
            <a:ext cx="31432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th-TH" b="1" dirty="0" smtClean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 ทีมสนับสนุน</a:t>
            </a:r>
          </a:p>
          <a:p>
            <a:pPr>
              <a:buFontTx/>
              <a:buChar char="-"/>
            </a:pPr>
            <a:r>
              <a:rPr lang="th-TH" b="1" dirty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b="1" dirty="0" smtClean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กิจกรรมแลกเปลี่ยนเรียนรู้</a:t>
            </a:r>
            <a:endParaRPr lang="th-TH" b="1" dirty="0">
              <a:solidFill>
                <a:srgbClr val="C000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ไหลเวียน">
  <a:themeElements>
    <a:clrScheme name="ไหลเวียน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ไหลเวียน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ไหลเวียน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81</TotalTime>
  <Words>97</Words>
  <Application>Microsoft Office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Angsana New</vt:lpstr>
      <vt:lpstr>Browallia New</vt:lpstr>
      <vt:lpstr>Calibri</vt:lpstr>
      <vt:lpstr>Constantia</vt:lpstr>
      <vt:lpstr>Cordia New</vt:lpstr>
      <vt:lpstr>Wingdings 2</vt:lpstr>
      <vt:lpstr>ไหลเวียน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Windows User</dc:creator>
  <cp:lastModifiedBy>Windows User</cp:lastModifiedBy>
  <cp:revision>20</cp:revision>
  <dcterms:created xsi:type="dcterms:W3CDTF">2019-06-24T00:49:41Z</dcterms:created>
  <dcterms:modified xsi:type="dcterms:W3CDTF">2019-06-24T04:53:56Z</dcterms:modified>
</cp:coreProperties>
</file>