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63" r:id="rId2"/>
    <p:sldId id="439" r:id="rId3"/>
    <p:sldId id="661" r:id="rId4"/>
    <p:sldId id="495" r:id="rId5"/>
    <p:sldId id="636" r:id="rId6"/>
    <p:sldId id="513" r:id="rId7"/>
    <p:sldId id="468" r:id="rId8"/>
    <p:sldId id="397" r:id="rId9"/>
    <p:sldId id="262" r:id="rId10"/>
    <p:sldId id="294" r:id="rId11"/>
    <p:sldId id="662" r:id="rId12"/>
    <p:sldId id="664" r:id="rId13"/>
    <p:sldId id="665" r:id="rId14"/>
    <p:sldId id="663" r:id="rId15"/>
  </p:sldIdLst>
  <p:sldSz cx="12192000" cy="6858000"/>
  <p:notesSz cx="6858000" cy="9144000"/>
  <p:embeddedFontLst>
    <p:embeddedFont>
      <p:font typeface="Angsana New" pitchFamily="18" charset="-34"/>
      <p:regular r:id="rId17"/>
      <p:bold r:id="rId18"/>
      <p:italic r:id="rId19"/>
      <p:boldItalic r:id="rId20"/>
    </p:embeddedFont>
    <p:embeddedFont>
      <p:font typeface="TH SarabunPSK" pitchFamily="34" charset="-34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Consolas" pitchFamily="49" charset="0"/>
      <p:regular r:id="rId29"/>
      <p:bold r:id="rId30"/>
      <p:italic r:id="rId31"/>
      <p:boldItalic r:id="rId32"/>
    </p:embeddedFont>
    <p:embeddedFont>
      <p:font typeface="Cordia New" pitchFamily="34" charset="-34"/>
      <p:regular r:id="rId33"/>
      <p:bold r:id="rId34"/>
      <p:italic r:id="rId35"/>
      <p:boldItalic r:id="rId36"/>
    </p:embeddedFont>
    <p:embeddedFont>
      <p:font typeface="Calibri Light" pitchFamily="34" charset="0"/>
      <p:regular r:id="rId37"/>
      <p:italic r:id="rId38"/>
    </p:embeddedFont>
    <p:embeddedFont>
      <p:font typeface="Itim" charset="-34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5CC4CA-8108-7645-B113-AA7CBA9B5F1E}">
          <p14:sldIdLst>
            <p14:sldId id="263"/>
            <p14:sldId id="439"/>
            <p14:sldId id="661"/>
            <p14:sldId id="495"/>
            <p14:sldId id="636"/>
            <p14:sldId id="513"/>
            <p14:sldId id="468"/>
            <p14:sldId id="397"/>
            <p14:sldId id="262"/>
            <p14:sldId id="294"/>
            <p14:sldId id="662"/>
            <p14:sldId id="664"/>
            <p14:sldId id="665"/>
            <p14:sldId id="663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4BC3"/>
    <a:srgbClr val="00FF00"/>
    <a:srgbClr val="E76B09"/>
    <a:srgbClr val="FF66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25" autoAdjust="0"/>
    <p:restoredTop sz="94660"/>
  </p:normalViewPr>
  <p:slideViewPr>
    <p:cSldViewPr snapToGrid="0">
      <p:cViewPr>
        <p:scale>
          <a:sx n="100" d="100"/>
          <a:sy n="100" d="100"/>
        </p:scale>
        <p:origin x="-51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62642-0C4A-E94C-BFAD-F83A68CCB7C9}" type="doc">
      <dgm:prSet loTypeId="urn:microsoft.com/office/officeart/2005/8/layout/hProcess6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861E178-9018-3441-A554-D2D9E9518F53}">
      <dgm:prSet phldrT="[Text]"/>
      <dgm:spPr/>
      <dgm:t>
        <a:bodyPr/>
        <a:lstStyle/>
        <a:p>
          <a:pPr rtl="0"/>
          <a:r>
            <a:rPr lang="th-TH" b="1" dirty="0">
              <a:latin typeface="TH Sarabun IPST Beta" pitchFamily="2" charset="-34"/>
              <a:cs typeface="TH Sarabun IPST Beta" pitchFamily="2" charset="-34"/>
            </a:rPr>
            <a:t>โมดูล </a:t>
          </a:r>
          <a:r>
            <a:rPr lang="en-US" b="1" dirty="0">
              <a:latin typeface="TH Sarabun IPST Beta" pitchFamily="2" charset="-34"/>
              <a:cs typeface="TH Sarabun IPST Beta" pitchFamily="2" charset="-34"/>
            </a:rPr>
            <a:t>1</a:t>
          </a:r>
        </a:p>
      </dgm:t>
    </dgm:pt>
    <dgm:pt modelId="{D9054B4E-18FF-3540-9A95-B3678FA5870C}" type="parTrans" cxnId="{B5417962-4D4D-F94B-A355-EA3762CD3AE1}">
      <dgm:prSet/>
      <dgm:spPr/>
      <dgm:t>
        <a:bodyPr/>
        <a:lstStyle/>
        <a:p>
          <a:endParaRPr lang="en-US" b="1">
            <a:latin typeface="TH Sarabun IPST Beta" pitchFamily="2" charset="-34"/>
            <a:cs typeface="TH Sarabun IPST Beta" pitchFamily="2" charset="-34"/>
          </a:endParaRPr>
        </a:p>
      </dgm:t>
    </dgm:pt>
    <dgm:pt modelId="{E7975DB0-E013-844B-A18C-F08338E76CCC}" type="sibTrans" cxnId="{B5417962-4D4D-F94B-A355-EA3762CD3AE1}">
      <dgm:prSet/>
      <dgm:spPr/>
      <dgm:t>
        <a:bodyPr/>
        <a:lstStyle/>
        <a:p>
          <a:endParaRPr lang="en-US" b="1">
            <a:latin typeface="TH Sarabun IPST Beta" pitchFamily="2" charset="-34"/>
            <a:cs typeface="TH Sarabun IPST Beta" pitchFamily="2" charset="-34"/>
          </a:endParaRPr>
        </a:p>
      </dgm:t>
    </dgm:pt>
    <dgm:pt modelId="{B4251636-8B5E-1F45-8D14-4D54A5FBA3C9}">
      <dgm:prSet phldrT="[Text]"/>
      <dgm:spPr/>
      <dgm:t>
        <a:bodyPr/>
        <a:lstStyle/>
        <a:p>
          <a:pPr rtl="0"/>
          <a:r>
            <a:rPr lang="th-TH" b="1" dirty="0">
              <a:latin typeface="TH Sarabun IPST Beta" pitchFamily="2" charset="-34"/>
              <a:cs typeface="TH Sarabun IPST Beta" pitchFamily="2" charset="-34"/>
            </a:rPr>
            <a:t>บทเรียน</a:t>
          </a:r>
          <a:endParaRPr lang="en-US" b="1" dirty="0">
            <a:latin typeface="TH Sarabun IPST Beta" pitchFamily="2" charset="-34"/>
            <a:cs typeface="TH Sarabun IPST Beta" pitchFamily="2" charset="-34"/>
          </a:endParaRPr>
        </a:p>
      </dgm:t>
    </dgm:pt>
    <dgm:pt modelId="{19C97847-5224-9745-AD14-92B9800DC963}" type="parTrans" cxnId="{6B75591C-8144-B248-9E62-22939B729B27}">
      <dgm:prSet/>
      <dgm:spPr/>
      <dgm:t>
        <a:bodyPr/>
        <a:lstStyle/>
        <a:p>
          <a:endParaRPr lang="en-US" b="1">
            <a:latin typeface="TH Sarabun IPST Beta" pitchFamily="2" charset="-34"/>
            <a:cs typeface="TH Sarabun IPST Beta" pitchFamily="2" charset="-34"/>
          </a:endParaRPr>
        </a:p>
      </dgm:t>
    </dgm:pt>
    <dgm:pt modelId="{AFE85AE0-01F3-F946-8FC4-69E7B3183DA1}" type="sibTrans" cxnId="{6B75591C-8144-B248-9E62-22939B729B27}">
      <dgm:prSet/>
      <dgm:spPr/>
      <dgm:t>
        <a:bodyPr/>
        <a:lstStyle/>
        <a:p>
          <a:endParaRPr lang="en-US" b="1">
            <a:latin typeface="TH Sarabun IPST Beta" pitchFamily="2" charset="-34"/>
            <a:cs typeface="TH Sarabun IPST Beta" pitchFamily="2" charset="-34"/>
          </a:endParaRPr>
        </a:p>
      </dgm:t>
    </dgm:pt>
    <dgm:pt modelId="{6765BB0D-B1F4-244C-A768-03F28B845158}">
      <dgm:prSet phldrT="[Text]"/>
      <dgm:spPr/>
      <dgm:t>
        <a:bodyPr/>
        <a:lstStyle/>
        <a:p>
          <a:pPr rtl="0"/>
          <a:r>
            <a:rPr lang="th-TH" b="1" dirty="0">
              <a:latin typeface="TH Sarabun IPST Beta" pitchFamily="2" charset="-34"/>
              <a:cs typeface="TH Sarabun IPST Beta" pitchFamily="2" charset="-34"/>
            </a:rPr>
            <a:t>แบบฝึกหัด</a:t>
          </a:r>
          <a:endParaRPr lang="en-US" b="1" dirty="0">
            <a:latin typeface="TH Sarabun IPST Beta" pitchFamily="2" charset="-34"/>
            <a:cs typeface="TH Sarabun IPST Beta" pitchFamily="2" charset="-34"/>
          </a:endParaRPr>
        </a:p>
      </dgm:t>
    </dgm:pt>
    <dgm:pt modelId="{264CFD89-DCF4-6F48-AC61-AB702098F2B6}" type="parTrans" cxnId="{52E23D54-6BA0-E140-BA85-8145E5A679BB}">
      <dgm:prSet/>
      <dgm:spPr/>
      <dgm:t>
        <a:bodyPr/>
        <a:lstStyle/>
        <a:p>
          <a:endParaRPr lang="en-US" b="1">
            <a:latin typeface="TH Sarabun IPST Beta" pitchFamily="2" charset="-34"/>
            <a:cs typeface="TH Sarabun IPST Beta" pitchFamily="2" charset="-34"/>
          </a:endParaRPr>
        </a:p>
      </dgm:t>
    </dgm:pt>
    <dgm:pt modelId="{2DA6A6E3-0E64-854E-9A4D-E0DDE5922D86}" type="sibTrans" cxnId="{52E23D54-6BA0-E140-BA85-8145E5A679BB}">
      <dgm:prSet/>
      <dgm:spPr/>
      <dgm:t>
        <a:bodyPr/>
        <a:lstStyle/>
        <a:p>
          <a:endParaRPr lang="en-US" b="1">
            <a:latin typeface="TH Sarabun IPST Beta" pitchFamily="2" charset="-34"/>
            <a:cs typeface="TH Sarabun IPST Beta" pitchFamily="2" charset="-34"/>
          </a:endParaRPr>
        </a:p>
      </dgm:t>
    </dgm:pt>
    <dgm:pt modelId="{6176B8CD-EB6C-6B48-8A66-2CBD7483A1EA}">
      <dgm:prSet phldrT="[Text]"/>
      <dgm:spPr/>
      <dgm:t>
        <a:bodyPr/>
        <a:lstStyle/>
        <a:p>
          <a:pPr rtl="0"/>
          <a:r>
            <a:rPr lang="th-TH" b="1" dirty="0">
              <a:latin typeface="TH Sarabun IPST Beta" pitchFamily="2" charset="-34"/>
              <a:cs typeface="TH Sarabun IPST Beta" pitchFamily="2" charset="-34"/>
            </a:rPr>
            <a:t>โมดูล </a:t>
          </a:r>
          <a:r>
            <a:rPr lang="en-US" b="1" dirty="0">
              <a:latin typeface="TH Sarabun IPST Beta" pitchFamily="2" charset="-34"/>
              <a:cs typeface="TH Sarabun IPST Beta" pitchFamily="2" charset="-34"/>
            </a:rPr>
            <a:t>…</a:t>
          </a:r>
        </a:p>
      </dgm:t>
    </dgm:pt>
    <dgm:pt modelId="{EDACF494-FC05-5344-8AFE-457634E3AA12}" type="parTrans" cxnId="{86D97635-CF63-0A44-A504-0B957E92D026}">
      <dgm:prSet/>
      <dgm:spPr/>
      <dgm:t>
        <a:bodyPr/>
        <a:lstStyle/>
        <a:p>
          <a:endParaRPr lang="en-US" b="1">
            <a:latin typeface="TH Sarabun IPST Beta" pitchFamily="2" charset="-34"/>
            <a:cs typeface="TH Sarabun IPST Beta" pitchFamily="2" charset="-34"/>
          </a:endParaRPr>
        </a:p>
      </dgm:t>
    </dgm:pt>
    <dgm:pt modelId="{B2A71A8F-B002-5D49-A789-6F2DDDF11929}" type="sibTrans" cxnId="{86D97635-CF63-0A44-A504-0B957E92D026}">
      <dgm:prSet/>
      <dgm:spPr/>
      <dgm:t>
        <a:bodyPr/>
        <a:lstStyle/>
        <a:p>
          <a:endParaRPr lang="en-US" b="1">
            <a:latin typeface="TH Sarabun IPST Beta" pitchFamily="2" charset="-34"/>
            <a:cs typeface="TH Sarabun IPST Beta" pitchFamily="2" charset="-34"/>
          </a:endParaRPr>
        </a:p>
      </dgm:t>
    </dgm:pt>
    <dgm:pt modelId="{D51DE5C0-0030-D843-ABFA-51B003963850}">
      <dgm:prSet phldrT="[Text]"/>
      <dgm:spPr/>
      <dgm:t>
        <a:bodyPr/>
        <a:lstStyle/>
        <a:p>
          <a:pPr rtl="0"/>
          <a:r>
            <a:rPr lang="th-TH" b="1" dirty="0">
              <a:latin typeface="TH Sarabun IPST Beta" pitchFamily="2" charset="-34"/>
              <a:cs typeface="TH Sarabun IPST Beta" pitchFamily="2" charset="-34"/>
            </a:rPr>
            <a:t>บทเรียน</a:t>
          </a:r>
          <a:endParaRPr lang="en-US" b="1" dirty="0">
            <a:latin typeface="TH Sarabun IPST Beta" pitchFamily="2" charset="-34"/>
            <a:cs typeface="TH Sarabun IPST Beta" pitchFamily="2" charset="-34"/>
          </a:endParaRPr>
        </a:p>
      </dgm:t>
    </dgm:pt>
    <dgm:pt modelId="{E1CD533A-3A37-6F43-AABF-69AAA696E986}" type="parTrans" cxnId="{C7E4C786-8C5B-504E-AC11-FEAE7DE81D26}">
      <dgm:prSet/>
      <dgm:spPr/>
      <dgm:t>
        <a:bodyPr/>
        <a:lstStyle/>
        <a:p>
          <a:endParaRPr lang="en-US" b="1">
            <a:latin typeface="TH Sarabun IPST Beta" pitchFamily="2" charset="-34"/>
            <a:cs typeface="TH Sarabun IPST Beta" pitchFamily="2" charset="-34"/>
          </a:endParaRPr>
        </a:p>
      </dgm:t>
    </dgm:pt>
    <dgm:pt modelId="{81E01407-B32A-3146-8865-EBE2A63AADB5}" type="sibTrans" cxnId="{C7E4C786-8C5B-504E-AC11-FEAE7DE81D26}">
      <dgm:prSet/>
      <dgm:spPr/>
      <dgm:t>
        <a:bodyPr/>
        <a:lstStyle/>
        <a:p>
          <a:endParaRPr lang="en-US" b="1">
            <a:latin typeface="TH Sarabun IPST Beta" pitchFamily="2" charset="-34"/>
            <a:cs typeface="TH Sarabun IPST Beta" pitchFamily="2" charset="-34"/>
          </a:endParaRPr>
        </a:p>
      </dgm:t>
    </dgm:pt>
    <dgm:pt modelId="{32E28635-EFEC-B043-BD2E-3429A6013409}">
      <dgm:prSet phldrT="[Text]"/>
      <dgm:spPr/>
      <dgm:t>
        <a:bodyPr/>
        <a:lstStyle/>
        <a:p>
          <a:pPr rtl="0"/>
          <a:r>
            <a:rPr lang="th-TH" b="1" dirty="0">
              <a:latin typeface="TH Sarabun IPST Beta" pitchFamily="2" charset="-34"/>
              <a:cs typeface="TH Sarabun IPST Beta" pitchFamily="2" charset="-34"/>
            </a:rPr>
            <a:t>แบบฝึกหัด</a:t>
          </a:r>
          <a:endParaRPr lang="en-US" b="1" dirty="0">
            <a:latin typeface="TH Sarabun IPST Beta" pitchFamily="2" charset="-34"/>
            <a:cs typeface="TH Sarabun IPST Beta" pitchFamily="2" charset="-34"/>
          </a:endParaRPr>
        </a:p>
      </dgm:t>
    </dgm:pt>
    <dgm:pt modelId="{A2E31D61-9FE7-B945-87FE-376135A59AFD}" type="parTrans" cxnId="{D03E1620-F45B-D04C-8525-BF2D2873BC93}">
      <dgm:prSet/>
      <dgm:spPr/>
      <dgm:t>
        <a:bodyPr/>
        <a:lstStyle/>
        <a:p>
          <a:endParaRPr lang="en-US" b="1">
            <a:latin typeface="TH Sarabun IPST Beta" pitchFamily="2" charset="-34"/>
            <a:cs typeface="TH Sarabun IPST Beta" pitchFamily="2" charset="-34"/>
          </a:endParaRPr>
        </a:p>
      </dgm:t>
    </dgm:pt>
    <dgm:pt modelId="{E6D4CEBE-F484-074E-90AB-6C2D9C3F7C57}" type="sibTrans" cxnId="{D03E1620-F45B-D04C-8525-BF2D2873BC93}">
      <dgm:prSet/>
      <dgm:spPr/>
      <dgm:t>
        <a:bodyPr/>
        <a:lstStyle/>
        <a:p>
          <a:endParaRPr lang="en-US" b="1">
            <a:latin typeface="TH Sarabun IPST Beta" pitchFamily="2" charset="-34"/>
            <a:cs typeface="TH Sarabun IPST Beta" pitchFamily="2" charset="-34"/>
          </a:endParaRPr>
        </a:p>
      </dgm:t>
    </dgm:pt>
    <dgm:pt modelId="{E0C4331F-0599-5442-8125-00D2110FD1E0}">
      <dgm:prSet phldrT="[Text]"/>
      <dgm:spPr/>
      <dgm:t>
        <a:bodyPr/>
        <a:lstStyle/>
        <a:p>
          <a:pPr rtl="0"/>
          <a:r>
            <a:rPr lang="th-TH" b="1" dirty="0">
              <a:latin typeface="TH Sarabun IPST Beta" pitchFamily="2" charset="-34"/>
              <a:cs typeface="TH Sarabun IPST Beta" pitchFamily="2" charset="-34"/>
            </a:rPr>
            <a:t>โมดูล</a:t>
          </a:r>
          <a:r>
            <a:rPr lang="en-US" b="1" dirty="0">
              <a:latin typeface="TH Sarabun IPST Beta" pitchFamily="2" charset="-34"/>
              <a:cs typeface="TH Sarabun IPST Beta" pitchFamily="2" charset="-34"/>
            </a:rPr>
            <a:t>…</a:t>
          </a:r>
        </a:p>
      </dgm:t>
    </dgm:pt>
    <dgm:pt modelId="{30B006EF-0909-A44A-85D1-4378CCDA160C}" type="parTrans" cxnId="{7BF1E708-F4E6-AF4A-89AC-7E42985B172E}">
      <dgm:prSet/>
      <dgm:spPr/>
      <dgm:t>
        <a:bodyPr/>
        <a:lstStyle/>
        <a:p>
          <a:endParaRPr lang="en-US" b="1">
            <a:latin typeface="TH Sarabun IPST Beta" pitchFamily="2" charset="-34"/>
            <a:cs typeface="TH Sarabun IPST Beta" pitchFamily="2" charset="-34"/>
          </a:endParaRPr>
        </a:p>
      </dgm:t>
    </dgm:pt>
    <dgm:pt modelId="{741EF9BC-DA89-0843-B1AC-ECFBF72BBD6D}" type="sibTrans" cxnId="{7BF1E708-F4E6-AF4A-89AC-7E42985B172E}">
      <dgm:prSet/>
      <dgm:spPr/>
      <dgm:t>
        <a:bodyPr/>
        <a:lstStyle/>
        <a:p>
          <a:endParaRPr lang="en-US" b="1">
            <a:latin typeface="TH Sarabun IPST Beta" pitchFamily="2" charset="-34"/>
            <a:cs typeface="TH Sarabun IPST Beta" pitchFamily="2" charset="-34"/>
          </a:endParaRPr>
        </a:p>
      </dgm:t>
    </dgm:pt>
    <dgm:pt modelId="{FCB0CB85-056D-1846-B8EA-DF2D70F813E1}">
      <dgm:prSet phldrT="[Text]"/>
      <dgm:spPr/>
      <dgm:t>
        <a:bodyPr/>
        <a:lstStyle/>
        <a:p>
          <a:pPr rtl="0"/>
          <a:r>
            <a:rPr lang="th-TH" b="1" dirty="0">
              <a:latin typeface="TH Sarabun IPST Beta" pitchFamily="2" charset="-34"/>
              <a:cs typeface="TH Sarabun IPST Beta" pitchFamily="2" charset="-34"/>
            </a:rPr>
            <a:t>บทเรียน</a:t>
          </a:r>
          <a:endParaRPr lang="en-US" b="1" dirty="0">
            <a:latin typeface="TH Sarabun IPST Beta" pitchFamily="2" charset="-34"/>
            <a:cs typeface="TH Sarabun IPST Beta" pitchFamily="2" charset="-34"/>
          </a:endParaRPr>
        </a:p>
      </dgm:t>
    </dgm:pt>
    <dgm:pt modelId="{0696F6BF-C901-BF46-BC69-A59F955AEA01}" type="parTrans" cxnId="{268DE47E-F1B3-184D-BF56-B2B4B906F07B}">
      <dgm:prSet/>
      <dgm:spPr/>
      <dgm:t>
        <a:bodyPr/>
        <a:lstStyle/>
        <a:p>
          <a:endParaRPr lang="en-US" b="1">
            <a:latin typeface="TH Sarabun IPST Beta" pitchFamily="2" charset="-34"/>
            <a:cs typeface="TH Sarabun IPST Beta" pitchFamily="2" charset="-34"/>
          </a:endParaRPr>
        </a:p>
      </dgm:t>
    </dgm:pt>
    <dgm:pt modelId="{4C33A4D8-F6D7-F844-B2A9-E13D8FDB4870}" type="sibTrans" cxnId="{268DE47E-F1B3-184D-BF56-B2B4B906F07B}">
      <dgm:prSet/>
      <dgm:spPr/>
      <dgm:t>
        <a:bodyPr/>
        <a:lstStyle/>
        <a:p>
          <a:endParaRPr lang="en-US" b="1">
            <a:latin typeface="TH Sarabun IPST Beta" pitchFamily="2" charset="-34"/>
            <a:cs typeface="TH Sarabun IPST Beta" pitchFamily="2" charset="-34"/>
          </a:endParaRPr>
        </a:p>
      </dgm:t>
    </dgm:pt>
    <dgm:pt modelId="{97E918CB-141E-7D45-B8B3-563E24C5CFA2}">
      <dgm:prSet phldrT="[Text]"/>
      <dgm:spPr/>
      <dgm:t>
        <a:bodyPr/>
        <a:lstStyle/>
        <a:p>
          <a:pPr rtl="0"/>
          <a:r>
            <a:rPr lang="th-TH" b="1" dirty="0">
              <a:latin typeface="TH Sarabun IPST Beta" pitchFamily="2" charset="-34"/>
              <a:cs typeface="TH Sarabun IPST Beta" pitchFamily="2" charset="-34"/>
            </a:rPr>
            <a:t>แบบฝึกหัด</a:t>
          </a:r>
          <a:endParaRPr lang="en-US" b="1" dirty="0">
            <a:latin typeface="TH Sarabun IPST Beta" pitchFamily="2" charset="-34"/>
            <a:cs typeface="TH Sarabun IPST Beta" pitchFamily="2" charset="-34"/>
          </a:endParaRPr>
        </a:p>
      </dgm:t>
    </dgm:pt>
    <dgm:pt modelId="{27BE9908-8214-544B-B059-9315A41931AE}" type="parTrans" cxnId="{7208A8A8-AE24-3743-8130-8E6205776C7F}">
      <dgm:prSet/>
      <dgm:spPr/>
      <dgm:t>
        <a:bodyPr/>
        <a:lstStyle/>
        <a:p>
          <a:endParaRPr lang="en-US" b="1">
            <a:latin typeface="TH Sarabun IPST Beta" pitchFamily="2" charset="-34"/>
            <a:cs typeface="TH Sarabun IPST Beta" pitchFamily="2" charset="-34"/>
          </a:endParaRPr>
        </a:p>
      </dgm:t>
    </dgm:pt>
    <dgm:pt modelId="{B9E040FA-B948-D14F-85EE-2D5ACD0461DF}" type="sibTrans" cxnId="{7208A8A8-AE24-3743-8130-8E6205776C7F}">
      <dgm:prSet/>
      <dgm:spPr/>
      <dgm:t>
        <a:bodyPr/>
        <a:lstStyle/>
        <a:p>
          <a:endParaRPr lang="en-US" b="1">
            <a:latin typeface="TH Sarabun IPST Beta" pitchFamily="2" charset="-34"/>
            <a:cs typeface="TH Sarabun IPST Beta" pitchFamily="2" charset="-34"/>
          </a:endParaRPr>
        </a:p>
      </dgm:t>
    </dgm:pt>
    <dgm:pt modelId="{4B24D7B8-03E9-2049-97BA-2ED7272C381C}" type="pres">
      <dgm:prSet presAssocID="{CF362642-0C4A-E94C-BFAD-F83A68CCB7C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DB2AE9F-1982-7F43-9BC7-C9AECACB1726}" type="pres">
      <dgm:prSet presAssocID="{2861E178-9018-3441-A554-D2D9E9518F53}" presName="compNode" presStyleCnt="0"/>
      <dgm:spPr/>
    </dgm:pt>
    <dgm:pt modelId="{9C891E60-E177-0D4F-AA30-A4A7243101CD}" type="pres">
      <dgm:prSet presAssocID="{2861E178-9018-3441-A554-D2D9E9518F53}" presName="noGeometry" presStyleCnt="0"/>
      <dgm:spPr/>
    </dgm:pt>
    <dgm:pt modelId="{891B3A86-B821-AE49-8015-E00CB2B4AAFF}" type="pres">
      <dgm:prSet presAssocID="{2861E178-9018-3441-A554-D2D9E9518F53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4FB7A4B-0E16-7D4E-B407-6E156EAD3D75}" type="pres">
      <dgm:prSet presAssocID="{2861E178-9018-3441-A554-D2D9E9518F53}" presName="childTextHidden" presStyleLbl="bgAccFollowNode1" presStyleIdx="0" presStyleCnt="3"/>
      <dgm:spPr/>
      <dgm:t>
        <a:bodyPr/>
        <a:lstStyle/>
        <a:p>
          <a:endParaRPr lang="th-TH"/>
        </a:p>
      </dgm:t>
    </dgm:pt>
    <dgm:pt modelId="{8D9AC9E1-B984-A149-B9B5-905F9A4C3ACB}" type="pres">
      <dgm:prSet presAssocID="{2861E178-9018-3441-A554-D2D9E9518F5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8EB006-8ED9-4747-8162-D4B678724B03}" type="pres">
      <dgm:prSet presAssocID="{2861E178-9018-3441-A554-D2D9E9518F53}" presName="aSpace" presStyleCnt="0"/>
      <dgm:spPr/>
    </dgm:pt>
    <dgm:pt modelId="{5BBAAC7F-D5B6-EC48-82C5-E06C6CCAC0E3}" type="pres">
      <dgm:prSet presAssocID="{6176B8CD-EB6C-6B48-8A66-2CBD7483A1EA}" presName="compNode" presStyleCnt="0"/>
      <dgm:spPr/>
    </dgm:pt>
    <dgm:pt modelId="{9AEF12FC-44E4-7F4F-8507-5F6CA3C8A783}" type="pres">
      <dgm:prSet presAssocID="{6176B8CD-EB6C-6B48-8A66-2CBD7483A1EA}" presName="noGeometry" presStyleCnt="0"/>
      <dgm:spPr/>
    </dgm:pt>
    <dgm:pt modelId="{BBC471FF-B204-0148-9999-FD97110A40CF}" type="pres">
      <dgm:prSet presAssocID="{6176B8CD-EB6C-6B48-8A66-2CBD7483A1EA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28E8770-2048-F94D-B6AF-579E651F4546}" type="pres">
      <dgm:prSet presAssocID="{6176B8CD-EB6C-6B48-8A66-2CBD7483A1EA}" presName="childTextHidden" presStyleLbl="bgAccFollowNode1" presStyleIdx="1" presStyleCnt="3"/>
      <dgm:spPr/>
      <dgm:t>
        <a:bodyPr/>
        <a:lstStyle/>
        <a:p>
          <a:endParaRPr lang="th-TH"/>
        </a:p>
      </dgm:t>
    </dgm:pt>
    <dgm:pt modelId="{03B8B69F-D54C-F345-AFF0-08127767B2FD}" type="pres">
      <dgm:prSet presAssocID="{6176B8CD-EB6C-6B48-8A66-2CBD7483A1E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0020CF2-E3F0-EA4E-AFF6-9F57C9539047}" type="pres">
      <dgm:prSet presAssocID="{6176B8CD-EB6C-6B48-8A66-2CBD7483A1EA}" presName="aSpace" presStyleCnt="0"/>
      <dgm:spPr/>
    </dgm:pt>
    <dgm:pt modelId="{0AE696B5-D8EA-6C47-96DD-EDF4F58386BE}" type="pres">
      <dgm:prSet presAssocID="{E0C4331F-0599-5442-8125-00D2110FD1E0}" presName="compNode" presStyleCnt="0"/>
      <dgm:spPr/>
    </dgm:pt>
    <dgm:pt modelId="{8404508A-BEBF-5347-A249-EC0720AB633C}" type="pres">
      <dgm:prSet presAssocID="{E0C4331F-0599-5442-8125-00D2110FD1E0}" presName="noGeometry" presStyleCnt="0"/>
      <dgm:spPr/>
    </dgm:pt>
    <dgm:pt modelId="{DC8FFC46-A4BE-8E48-9BC7-61BBBF9058ED}" type="pres">
      <dgm:prSet presAssocID="{E0C4331F-0599-5442-8125-00D2110FD1E0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E174EEC-53C8-1C45-8281-A62B8BBD4FA8}" type="pres">
      <dgm:prSet presAssocID="{E0C4331F-0599-5442-8125-00D2110FD1E0}" presName="childTextHidden" presStyleLbl="bgAccFollowNode1" presStyleIdx="2" presStyleCnt="3"/>
      <dgm:spPr/>
      <dgm:t>
        <a:bodyPr/>
        <a:lstStyle/>
        <a:p>
          <a:endParaRPr lang="th-TH"/>
        </a:p>
      </dgm:t>
    </dgm:pt>
    <dgm:pt modelId="{C01706A1-DBDB-0F4F-904C-3BAC47AEB170}" type="pres">
      <dgm:prSet presAssocID="{E0C4331F-0599-5442-8125-00D2110FD1E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475FC3B-C063-5244-B6CA-3F54F7B3DE91}" type="presOf" srcId="{97E918CB-141E-7D45-B8B3-563E24C5CFA2}" destId="{DC8FFC46-A4BE-8E48-9BC7-61BBBF9058ED}" srcOrd="0" destOrd="1" presId="urn:microsoft.com/office/officeart/2005/8/layout/hProcess6"/>
    <dgm:cxn modelId="{819722CC-43AD-8E41-B243-00C7B49B3A2A}" type="presOf" srcId="{CF362642-0C4A-E94C-BFAD-F83A68CCB7C9}" destId="{4B24D7B8-03E9-2049-97BA-2ED7272C381C}" srcOrd="0" destOrd="0" presId="urn:microsoft.com/office/officeart/2005/8/layout/hProcess6"/>
    <dgm:cxn modelId="{B5417962-4D4D-F94B-A355-EA3762CD3AE1}" srcId="{CF362642-0C4A-E94C-BFAD-F83A68CCB7C9}" destId="{2861E178-9018-3441-A554-D2D9E9518F53}" srcOrd="0" destOrd="0" parTransId="{D9054B4E-18FF-3540-9A95-B3678FA5870C}" sibTransId="{E7975DB0-E013-844B-A18C-F08338E76CCC}"/>
    <dgm:cxn modelId="{D03E1620-F45B-D04C-8525-BF2D2873BC93}" srcId="{6176B8CD-EB6C-6B48-8A66-2CBD7483A1EA}" destId="{32E28635-EFEC-B043-BD2E-3429A6013409}" srcOrd="1" destOrd="0" parTransId="{A2E31D61-9FE7-B945-87FE-376135A59AFD}" sibTransId="{E6D4CEBE-F484-074E-90AB-6C2D9C3F7C57}"/>
    <dgm:cxn modelId="{59245607-6E8A-D247-9EEA-5679BC186109}" type="presOf" srcId="{6765BB0D-B1F4-244C-A768-03F28B845158}" destId="{64FB7A4B-0E16-7D4E-B407-6E156EAD3D75}" srcOrd="1" destOrd="1" presId="urn:microsoft.com/office/officeart/2005/8/layout/hProcess6"/>
    <dgm:cxn modelId="{7A9DE759-4229-7A45-9C3C-DB5731407850}" type="presOf" srcId="{6176B8CD-EB6C-6B48-8A66-2CBD7483A1EA}" destId="{03B8B69F-D54C-F345-AFF0-08127767B2FD}" srcOrd="0" destOrd="0" presId="urn:microsoft.com/office/officeart/2005/8/layout/hProcess6"/>
    <dgm:cxn modelId="{94CFF25D-A8F0-F14C-8EAD-045BD4FE253F}" type="presOf" srcId="{6765BB0D-B1F4-244C-A768-03F28B845158}" destId="{891B3A86-B821-AE49-8015-E00CB2B4AAFF}" srcOrd="0" destOrd="1" presId="urn:microsoft.com/office/officeart/2005/8/layout/hProcess6"/>
    <dgm:cxn modelId="{ECA73BD2-1DA9-0D42-898B-7B7C319910FB}" type="presOf" srcId="{D51DE5C0-0030-D843-ABFA-51B003963850}" destId="{BBC471FF-B204-0148-9999-FD97110A40CF}" srcOrd="0" destOrd="0" presId="urn:microsoft.com/office/officeart/2005/8/layout/hProcess6"/>
    <dgm:cxn modelId="{7208A8A8-AE24-3743-8130-8E6205776C7F}" srcId="{E0C4331F-0599-5442-8125-00D2110FD1E0}" destId="{97E918CB-141E-7D45-B8B3-563E24C5CFA2}" srcOrd="1" destOrd="0" parTransId="{27BE9908-8214-544B-B059-9315A41931AE}" sibTransId="{B9E040FA-B948-D14F-85EE-2D5ACD0461DF}"/>
    <dgm:cxn modelId="{C7E4C786-8C5B-504E-AC11-FEAE7DE81D26}" srcId="{6176B8CD-EB6C-6B48-8A66-2CBD7483A1EA}" destId="{D51DE5C0-0030-D843-ABFA-51B003963850}" srcOrd="0" destOrd="0" parTransId="{E1CD533A-3A37-6F43-AABF-69AAA696E986}" sibTransId="{81E01407-B32A-3146-8865-EBE2A63AADB5}"/>
    <dgm:cxn modelId="{85216563-C309-A84E-9D25-E4950FB4C3F8}" type="presOf" srcId="{32E28635-EFEC-B043-BD2E-3429A6013409}" destId="{BBC471FF-B204-0148-9999-FD97110A40CF}" srcOrd="0" destOrd="1" presId="urn:microsoft.com/office/officeart/2005/8/layout/hProcess6"/>
    <dgm:cxn modelId="{D1DCC018-8244-A548-A047-5BC898E78599}" type="presOf" srcId="{E0C4331F-0599-5442-8125-00D2110FD1E0}" destId="{C01706A1-DBDB-0F4F-904C-3BAC47AEB170}" srcOrd="0" destOrd="0" presId="urn:microsoft.com/office/officeart/2005/8/layout/hProcess6"/>
    <dgm:cxn modelId="{6B75591C-8144-B248-9E62-22939B729B27}" srcId="{2861E178-9018-3441-A554-D2D9E9518F53}" destId="{B4251636-8B5E-1F45-8D14-4D54A5FBA3C9}" srcOrd="0" destOrd="0" parTransId="{19C97847-5224-9745-AD14-92B9800DC963}" sibTransId="{AFE85AE0-01F3-F946-8FC4-69E7B3183DA1}"/>
    <dgm:cxn modelId="{DE99AFCB-5232-E742-B9D7-DA30B5B93E28}" type="presOf" srcId="{B4251636-8B5E-1F45-8D14-4D54A5FBA3C9}" destId="{64FB7A4B-0E16-7D4E-B407-6E156EAD3D75}" srcOrd="1" destOrd="0" presId="urn:microsoft.com/office/officeart/2005/8/layout/hProcess6"/>
    <dgm:cxn modelId="{52E23D54-6BA0-E140-BA85-8145E5A679BB}" srcId="{2861E178-9018-3441-A554-D2D9E9518F53}" destId="{6765BB0D-B1F4-244C-A768-03F28B845158}" srcOrd="1" destOrd="0" parTransId="{264CFD89-DCF4-6F48-AC61-AB702098F2B6}" sibTransId="{2DA6A6E3-0E64-854E-9A4D-E0DDE5922D86}"/>
    <dgm:cxn modelId="{7BF1E708-F4E6-AF4A-89AC-7E42985B172E}" srcId="{CF362642-0C4A-E94C-BFAD-F83A68CCB7C9}" destId="{E0C4331F-0599-5442-8125-00D2110FD1E0}" srcOrd="2" destOrd="0" parTransId="{30B006EF-0909-A44A-85D1-4378CCDA160C}" sibTransId="{741EF9BC-DA89-0843-B1AC-ECFBF72BBD6D}"/>
    <dgm:cxn modelId="{69B1320C-8270-2543-87C8-62431F68B80E}" type="presOf" srcId="{FCB0CB85-056D-1846-B8EA-DF2D70F813E1}" destId="{CE174EEC-53C8-1C45-8281-A62B8BBD4FA8}" srcOrd="1" destOrd="0" presId="urn:microsoft.com/office/officeart/2005/8/layout/hProcess6"/>
    <dgm:cxn modelId="{7C91B038-661A-8E42-A852-B161EFB0CE31}" type="presOf" srcId="{B4251636-8B5E-1F45-8D14-4D54A5FBA3C9}" destId="{891B3A86-B821-AE49-8015-E00CB2B4AAFF}" srcOrd="0" destOrd="0" presId="urn:microsoft.com/office/officeart/2005/8/layout/hProcess6"/>
    <dgm:cxn modelId="{86D97635-CF63-0A44-A504-0B957E92D026}" srcId="{CF362642-0C4A-E94C-BFAD-F83A68CCB7C9}" destId="{6176B8CD-EB6C-6B48-8A66-2CBD7483A1EA}" srcOrd="1" destOrd="0" parTransId="{EDACF494-FC05-5344-8AFE-457634E3AA12}" sibTransId="{B2A71A8F-B002-5D49-A789-6F2DDDF11929}"/>
    <dgm:cxn modelId="{268DE47E-F1B3-184D-BF56-B2B4B906F07B}" srcId="{E0C4331F-0599-5442-8125-00D2110FD1E0}" destId="{FCB0CB85-056D-1846-B8EA-DF2D70F813E1}" srcOrd="0" destOrd="0" parTransId="{0696F6BF-C901-BF46-BC69-A59F955AEA01}" sibTransId="{4C33A4D8-F6D7-F844-B2A9-E13D8FDB4870}"/>
    <dgm:cxn modelId="{2C30F25F-F932-0B4A-992D-ED4DAD3C2407}" type="presOf" srcId="{2861E178-9018-3441-A554-D2D9E9518F53}" destId="{8D9AC9E1-B984-A149-B9B5-905F9A4C3ACB}" srcOrd="0" destOrd="0" presId="urn:microsoft.com/office/officeart/2005/8/layout/hProcess6"/>
    <dgm:cxn modelId="{B9CBC4B1-1C03-3B4E-8AAC-CDF294983866}" type="presOf" srcId="{97E918CB-141E-7D45-B8B3-563E24C5CFA2}" destId="{CE174EEC-53C8-1C45-8281-A62B8BBD4FA8}" srcOrd="1" destOrd="1" presId="urn:microsoft.com/office/officeart/2005/8/layout/hProcess6"/>
    <dgm:cxn modelId="{B13E7848-76C6-C945-86AA-63C6D900A507}" type="presOf" srcId="{D51DE5C0-0030-D843-ABFA-51B003963850}" destId="{A28E8770-2048-F94D-B6AF-579E651F4546}" srcOrd="1" destOrd="0" presId="urn:microsoft.com/office/officeart/2005/8/layout/hProcess6"/>
    <dgm:cxn modelId="{3C6E8FBC-84AE-ED4F-8093-F2FB55BF7DF5}" type="presOf" srcId="{32E28635-EFEC-B043-BD2E-3429A6013409}" destId="{A28E8770-2048-F94D-B6AF-579E651F4546}" srcOrd="1" destOrd="1" presId="urn:microsoft.com/office/officeart/2005/8/layout/hProcess6"/>
    <dgm:cxn modelId="{E0C5FD63-99AA-8440-98AA-CF3E2834B9B1}" type="presOf" srcId="{FCB0CB85-056D-1846-B8EA-DF2D70F813E1}" destId="{DC8FFC46-A4BE-8E48-9BC7-61BBBF9058ED}" srcOrd="0" destOrd="0" presId="urn:microsoft.com/office/officeart/2005/8/layout/hProcess6"/>
    <dgm:cxn modelId="{8C834EC9-6AAE-8949-BDD5-78389EC6C23B}" type="presParOf" srcId="{4B24D7B8-03E9-2049-97BA-2ED7272C381C}" destId="{3DB2AE9F-1982-7F43-9BC7-C9AECACB1726}" srcOrd="0" destOrd="0" presId="urn:microsoft.com/office/officeart/2005/8/layout/hProcess6"/>
    <dgm:cxn modelId="{ABC0B3A0-E4D7-0D4B-8C14-9C1DC43FC6C9}" type="presParOf" srcId="{3DB2AE9F-1982-7F43-9BC7-C9AECACB1726}" destId="{9C891E60-E177-0D4F-AA30-A4A7243101CD}" srcOrd="0" destOrd="0" presId="urn:microsoft.com/office/officeart/2005/8/layout/hProcess6"/>
    <dgm:cxn modelId="{FFBB9DFC-6FC6-324B-93F1-D71411E5B2B1}" type="presParOf" srcId="{3DB2AE9F-1982-7F43-9BC7-C9AECACB1726}" destId="{891B3A86-B821-AE49-8015-E00CB2B4AAFF}" srcOrd="1" destOrd="0" presId="urn:microsoft.com/office/officeart/2005/8/layout/hProcess6"/>
    <dgm:cxn modelId="{EDD9ADC7-6446-344C-AC62-70406D85389D}" type="presParOf" srcId="{3DB2AE9F-1982-7F43-9BC7-C9AECACB1726}" destId="{64FB7A4B-0E16-7D4E-B407-6E156EAD3D75}" srcOrd="2" destOrd="0" presId="urn:microsoft.com/office/officeart/2005/8/layout/hProcess6"/>
    <dgm:cxn modelId="{44B069E5-3B99-A54A-8953-BF11B55FE204}" type="presParOf" srcId="{3DB2AE9F-1982-7F43-9BC7-C9AECACB1726}" destId="{8D9AC9E1-B984-A149-B9B5-905F9A4C3ACB}" srcOrd="3" destOrd="0" presId="urn:microsoft.com/office/officeart/2005/8/layout/hProcess6"/>
    <dgm:cxn modelId="{E6017D31-5F0D-9C45-9C05-137A4B69C57F}" type="presParOf" srcId="{4B24D7B8-03E9-2049-97BA-2ED7272C381C}" destId="{048EB006-8ED9-4747-8162-D4B678724B03}" srcOrd="1" destOrd="0" presId="urn:microsoft.com/office/officeart/2005/8/layout/hProcess6"/>
    <dgm:cxn modelId="{4886A5F3-0A79-414F-BBAC-A1C8AEA3AD0A}" type="presParOf" srcId="{4B24D7B8-03E9-2049-97BA-2ED7272C381C}" destId="{5BBAAC7F-D5B6-EC48-82C5-E06C6CCAC0E3}" srcOrd="2" destOrd="0" presId="urn:microsoft.com/office/officeart/2005/8/layout/hProcess6"/>
    <dgm:cxn modelId="{59A4A6D1-0793-3849-A723-ECF6D15BD819}" type="presParOf" srcId="{5BBAAC7F-D5B6-EC48-82C5-E06C6CCAC0E3}" destId="{9AEF12FC-44E4-7F4F-8507-5F6CA3C8A783}" srcOrd="0" destOrd="0" presId="urn:microsoft.com/office/officeart/2005/8/layout/hProcess6"/>
    <dgm:cxn modelId="{27DFF8AB-43C7-7748-8B65-F8B8E34A6E60}" type="presParOf" srcId="{5BBAAC7F-D5B6-EC48-82C5-E06C6CCAC0E3}" destId="{BBC471FF-B204-0148-9999-FD97110A40CF}" srcOrd="1" destOrd="0" presId="urn:microsoft.com/office/officeart/2005/8/layout/hProcess6"/>
    <dgm:cxn modelId="{8E211E22-9DBD-AF48-B0D9-6D18EF612F6C}" type="presParOf" srcId="{5BBAAC7F-D5B6-EC48-82C5-E06C6CCAC0E3}" destId="{A28E8770-2048-F94D-B6AF-579E651F4546}" srcOrd="2" destOrd="0" presId="urn:microsoft.com/office/officeart/2005/8/layout/hProcess6"/>
    <dgm:cxn modelId="{8A304766-2FA8-5F4F-870A-A849097D4923}" type="presParOf" srcId="{5BBAAC7F-D5B6-EC48-82C5-E06C6CCAC0E3}" destId="{03B8B69F-D54C-F345-AFF0-08127767B2FD}" srcOrd="3" destOrd="0" presId="urn:microsoft.com/office/officeart/2005/8/layout/hProcess6"/>
    <dgm:cxn modelId="{E673CBC0-DCDA-314D-812D-8FC865F832F2}" type="presParOf" srcId="{4B24D7B8-03E9-2049-97BA-2ED7272C381C}" destId="{40020CF2-E3F0-EA4E-AFF6-9F57C9539047}" srcOrd="3" destOrd="0" presId="urn:microsoft.com/office/officeart/2005/8/layout/hProcess6"/>
    <dgm:cxn modelId="{ED35EA8F-3955-BB42-87C6-BC2832BD84A5}" type="presParOf" srcId="{4B24D7B8-03E9-2049-97BA-2ED7272C381C}" destId="{0AE696B5-D8EA-6C47-96DD-EDF4F58386BE}" srcOrd="4" destOrd="0" presId="urn:microsoft.com/office/officeart/2005/8/layout/hProcess6"/>
    <dgm:cxn modelId="{E6E3719C-D310-FF42-B792-EFC7072F73E7}" type="presParOf" srcId="{0AE696B5-D8EA-6C47-96DD-EDF4F58386BE}" destId="{8404508A-BEBF-5347-A249-EC0720AB633C}" srcOrd="0" destOrd="0" presId="urn:microsoft.com/office/officeart/2005/8/layout/hProcess6"/>
    <dgm:cxn modelId="{9BEFE145-E3B3-F34A-910F-3E72C361292F}" type="presParOf" srcId="{0AE696B5-D8EA-6C47-96DD-EDF4F58386BE}" destId="{DC8FFC46-A4BE-8E48-9BC7-61BBBF9058ED}" srcOrd="1" destOrd="0" presId="urn:microsoft.com/office/officeart/2005/8/layout/hProcess6"/>
    <dgm:cxn modelId="{8B383D9D-2A99-F045-A7F7-CEDF8AED3632}" type="presParOf" srcId="{0AE696B5-D8EA-6C47-96DD-EDF4F58386BE}" destId="{CE174EEC-53C8-1C45-8281-A62B8BBD4FA8}" srcOrd="2" destOrd="0" presId="urn:microsoft.com/office/officeart/2005/8/layout/hProcess6"/>
    <dgm:cxn modelId="{F62B0E34-187A-D045-968F-9BBD1F833747}" type="presParOf" srcId="{0AE696B5-D8EA-6C47-96DD-EDF4F58386BE}" destId="{C01706A1-DBDB-0F4F-904C-3BAC47AEB17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74F60F-6034-CD42-AB9A-F8B2DDC5AB96}" type="doc">
      <dgm:prSet loTypeId="urn:microsoft.com/office/officeart/2005/8/layout/chart3" loCatId="" qsTypeId="urn:microsoft.com/office/officeart/2005/8/quickstyle/simple1" qsCatId="simple" csTypeId="urn:microsoft.com/office/officeart/2005/8/colors/colorful1" csCatId="colorful" phldr="1"/>
      <dgm:spPr/>
    </dgm:pt>
    <dgm:pt modelId="{0B7D4A96-04A0-1D4D-A9F8-804785896AB2}">
      <dgm:prSet phldrT="[Text]" custT="1"/>
      <dgm:spPr/>
      <dgm:t>
        <a:bodyPr/>
        <a:lstStyle/>
        <a:p>
          <a:pPr rtl="0"/>
          <a:r>
            <a:rPr lang="en-US" sz="1600" b="1" dirty="0">
              <a:solidFill>
                <a:schemeClr val="tx1"/>
              </a:solidFill>
              <a:latin typeface="TH Sarabun IPST Beta" pitchFamily="2" charset="-34"/>
              <a:cs typeface="TH Sarabun IPST Beta" pitchFamily="2" charset="-34"/>
            </a:rPr>
            <a:t>Self- Pace Learning</a:t>
          </a:r>
        </a:p>
      </dgm:t>
    </dgm:pt>
    <dgm:pt modelId="{477DA0FB-7A13-4C4F-BE3A-73E08DA7A584}" type="parTrans" cxnId="{A0882BB6-22F0-534B-86FF-7D1F0691D1FE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E3857D28-5661-644C-AF8F-11C4BE8E07FE}" type="sibTrans" cxnId="{A0882BB6-22F0-534B-86FF-7D1F0691D1FE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6F65E158-D065-A044-A173-9C5506728FF5}">
      <dgm:prSet phldrT="[Text]" custT="1"/>
      <dgm:spPr/>
      <dgm:t>
        <a:bodyPr/>
        <a:lstStyle/>
        <a:p>
          <a:pPr rtl="0"/>
          <a:r>
            <a:rPr lang="th-TH" sz="2000" b="1" dirty="0">
              <a:solidFill>
                <a:schemeClr val="tx1"/>
              </a:solidFill>
            </a:rPr>
            <a:t>แบบทดสอบ</a:t>
          </a:r>
          <a:endParaRPr lang="en-US" sz="2000" b="1" dirty="0">
            <a:solidFill>
              <a:schemeClr val="tx1"/>
            </a:solidFill>
          </a:endParaRPr>
        </a:p>
        <a:p>
          <a:pPr rtl="0"/>
          <a:r>
            <a:rPr lang="en-US" sz="2400" b="1" dirty="0">
              <a:solidFill>
                <a:schemeClr val="tx1"/>
              </a:solidFill>
            </a:rPr>
            <a:t>20%</a:t>
          </a:r>
        </a:p>
      </dgm:t>
    </dgm:pt>
    <dgm:pt modelId="{B5991E0C-18C1-3548-9E5A-9E77F1B66665}" type="parTrans" cxnId="{0CA2B05E-AE68-B249-B07F-588ACBF892CF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2BBAD756-6CAD-AA43-AEE0-C7A9D18F336F}" type="sibTrans" cxnId="{0CA2B05E-AE68-B249-B07F-588ACBF892CF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7B6F3E58-9FF9-5E46-8F87-68518AA6CD00}">
      <dgm:prSet phldrT="[Text]" custT="1"/>
      <dgm:spPr/>
      <dgm:t>
        <a:bodyPr/>
        <a:lstStyle/>
        <a:p>
          <a:pPr rtl="0"/>
          <a:r>
            <a:rPr lang="th-TH" sz="2000" b="1" dirty="0">
              <a:solidFill>
                <a:schemeClr val="tx1"/>
              </a:solidFill>
            </a:rPr>
            <a:t>แบบฝึกหัด</a:t>
          </a:r>
          <a:endParaRPr lang="en-US" sz="2000" b="1" dirty="0">
            <a:solidFill>
              <a:schemeClr val="tx1"/>
            </a:solidFill>
          </a:endParaRPr>
        </a:p>
        <a:p>
          <a:pPr rtl="0"/>
          <a:r>
            <a:rPr lang="en-US" sz="2000" b="1" dirty="0">
              <a:solidFill>
                <a:schemeClr val="tx1"/>
              </a:solidFill>
            </a:rPr>
            <a:t>80%</a:t>
          </a:r>
        </a:p>
      </dgm:t>
    </dgm:pt>
    <dgm:pt modelId="{161B2D78-0833-E348-8844-D15B5A114FD0}" type="parTrans" cxnId="{D56D7E92-75E2-494F-B93A-1DA0E024C6B0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D2D052D5-A8A8-9141-B1C9-CA43BB899869}" type="sibTrans" cxnId="{D56D7E92-75E2-494F-B93A-1DA0E024C6B0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A2E30323-DD41-144B-8E7B-FE7CFE21F419}" type="pres">
      <dgm:prSet presAssocID="{DF74F60F-6034-CD42-AB9A-F8B2DDC5AB96}" presName="compositeShape" presStyleCnt="0">
        <dgm:presLayoutVars>
          <dgm:chMax val="7"/>
          <dgm:dir/>
          <dgm:resizeHandles val="exact"/>
        </dgm:presLayoutVars>
      </dgm:prSet>
      <dgm:spPr/>
    </dgm:pt>
    <dgm:pt modelId="{521768AF-B68B-7442-A388-E7E649457032}" type="pres">
      <dgm:prSet presAssocID="{DF74F60F-6034-CD42-AB9A-F8B2DDC5AB96}" presName="wedge1" presStyleLbl="node1" presStyleIdx="0" presStyleCnt="3"/>
      <dgm:spPr/>
      <dgm:t>
        <a:bodyPr/>
        <a:lstStyle/>
        <a:p>
          <a:endParaRPr lang="th-TH"/>
        </a:p>
      </dgm:t>
    </dgm:pt>
    <dgm:pt modelId="{548E2429-F3F2-3E4B-B835-55D6D05A612D}" type="pres">
      <dgm:prSet presAssocID="{DF74F60F-6034-CD42-AB9A-F8B2DDC5AB9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4E08500-0D60-224B-8793-7D44D9468108}" type="pres">
      <dgm:prSet presAssocID="{DF74F60F-6034-CD42-AB9A-F8B2DDC5AB96}" presName="wedge2" presStyleLbl="node1" presStyleIdx="1" presStyleCnt="3"/>
      <dgm:spPr/>
      <dgm:t>
        <a:bodyPr/>
        <a:lstStyle/>
        <a:p>
          <a:endParaRPr lang="th-TH"/>
        </a:p>
      </dgm:t>
    </dgm:pt>
    <dgm:pt modelId="{563D3D8C-AB0D-9340-A7E6-33AC1F36F696}" type="pres">
      <dgm:prSet presAssocID="{DF74F60F-6034-CD42-AB9A-F8B2DDC5AB9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8A1FEB0-0182-034A-B3F8-01DF24AD86CC}" type="pres">
      <dgm:prSet presAssocID="{DF74F60F-6034-CD42-AB9A-F8B2DDC5AB96}" presName="wedge3" presStyleLbl="node1" presStyleIdx="2" presStyleCnt="3"/>
      <dgm:spPr/>
      <dgm:t>
        <a:bodyPr/>
        <a:lstStyle/>
        <a:p>
          <a:endParaRPr lang="th-TH"/>
        </a:p>
      </dgm:t>
    </dgm:pt>
    <dgm:pt modelId="{E6D38354-294C-5E4C-8101-C0A590E8C25E}" type="pres">
      <dgm:prSet presAssocID="{DF74F60F-6034-CD42-AB9A-F8B2DDC5AB9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8BE0FAA-428C-BC45-85EE-E698E10A3EC0}" type="presOf" srcId="{7B6F3E58-9FF9-5E46-8F87-68518AA6CD00}" destId="{68A1FEB0-0182-034A-B3F8-01DF24AD86CC}" srcOrd="0" destOrd="0" presId="urn:microsoft.com/office/officeart/2005/8/layout/chart3"/>
    <dgm:cxn modelId="{D56D7E92-75E2-494F-B93A-1DA0E024C6B0}" srcId="{DF74F60F-6034-CD42-AB9A-F8B2DDC5AB96}" destId="{7B6F3E58-9FF9-5E46-8F87-68518AA6CD00}" srcOrd="2" destOrd="0" parTransId="{161B2D78-0833-E348-8844-D15B5A114FD0}" sibTransId="{D2D052D5-A8A8-9141-B1C9-CA43BB899869}"/>
    <dgm:cxn modelId="{ED2D1F0C-7C7C-134B-90D4-677075E2A5D3}" type="presOf" srcId="{0B7D4A96-04A0-1D4D-A9F8-804785896AB2}" destId="{548E2429-F3F2-3E4B-B835-55D6D05A612D}" srcOrd="1" destOrd="0" presId="urn:microsoft.com/office/officeart/2005/8/layout/chart3"/>
    <dgm:cxn modelId="{5964E1DB-E415-FF47-9F9E-839BD0E1CF1A}" type="presOf" srcId="{0B7D4A96-04A0-1D4D-A9F8-804785896AB2}" destId="{521768AF-B68B-7442-A388-E7E649457032}" srcOrd="0" destOrd="0" presId="urn:microsoft.com/office/officeart/2005/8/layout/chart3"/>
    <dgm:cxn modelId="{A0882BB6-22F0-534B-86FF-7D1F0691D1FE}" srcId="{DF74F60F-6034-CD42-AB9A-F8B2DDC5AB96}" destId="{0B7D4A96-04A0-1D4D-A9F8-804785896AB2}" srcOrd="0" destOrd="0" parTransId="{477DA0FB-7A13-4C4F-BE3A-73E08DA7A584}" sibTransId="{E3857D28-5661-644C-AF8F-11C4BE8E07FE}"/>
    <dgm:cxn modelId="{737836CB-32AC-6F49-B5BE-24D2F92FB443}" type="presOf" srcId="{DF74F60F-6034-CD42-AB9A-F8B2DDC5AB96}" destId="{A2E30323-DD41-144B-8E7B-FE7CFE21F419}" srcOrd="0" destOrd="0" presId="urn:microsoft.com/office/officeart/2005/8/layout/chart3"/>
    <dgm:cxn modelId="{54C08CED-D557-FD47-BB8D-4EC7049A2C20}" type="presOf" srcId="{6F65E158-D065-A044-A173-9C5506728FF5}" destId="{563D3D8C-AB0D-9340-A7E6-33AC1F36F696}" srcOrd="1" destOrd="0" presId="urn:microsoft.com/office/officeart/2005/8/layout/chart3"/>
    <dgm:cxn modelId="{113FF055-1030-C44F-BA89-25D8941DB008}" type="presOf" srcId="{7B6F3E58-9FF9-5E46-8F87-68518AA6CD00}" destId="{E6D38354-294C-5E4C-8101-C0A590E8C25E}" srcOrd="1" destOrd="0" presId="urn:microsoft.com/office/officeart/2005/8/layout/chart3"/>
    <dgm:cxn modelId="{B22529ED-20F7-B14D-BD66-8976EBF3F398}" type="presOf" srcId="{6F65E158-D065-A044-A173-9C5506728FF5}" destId="{34E08500-0D60-224B-8793-7D44D9468108}" srcOrd="0" destOrd="0" presId="urn:microsoft.com/office/officeart/2005/8/layout/chart3"/>
    <dgm:cxn modelId="{0CA2B05E-AE68-B249-B07F-588ACBF892CF}" srcId="{DF74F60F-6034-CD42-AB9A-F8B2DDC5AB96}" destId="{6F65E158-D065-A044-A173-9C5506728FF5}" srcOrd="1" destOrd="0" parTransId="{B5991E0C-18C1-3548-9E5A-9E77F1B66665}" sibTransId="{2BBAD756-6CAD-AA43-AEE0-C7A9D18F336F}"/>
    <dgm:cxn modelId="{B3E93EF6-F8CE-5640-BEAA-56CC62D7B9B2}" type="presParOf" srcId="{A2E30323-DD41-144B-8E7B-FE7CFE21F419}" destId="{521768AF-B68B-7442-A388-E7E649457032}" srcOrd="0" destOrd="0" presId="urn:microsoft.com/office/officeart/2005/8/layout/chart3"/>
    <dgm:cxn modelId="{26735EF6-5E7E-D544-BAAC-51C948495E1C}" type="presParOf" srcId="{A2E30323-DD41-144B-8E7B-FE7CFE21F419}" destId="{548E2429-F3F2-3E4B-B835-55D6D05A612D}" srcOrd="1" destOrd="0" presId="urn:microsoft.com/office/officeart/2005/8/layout/chart3"/>
    <dgm:cxn modelId="{BDD3E586-DB07-9641-B98C-E5DA2B74CB4D}" type="presParOf" srcId="{A2E30323-DD41-144B-8E7B-FE7CFE21F419}" destId="{34E08500-0D60-224B-8793-7D44D9468108}" srcOrd="2" destOrd="0" presId="urn:microsoft.com/office/officeart/2005/8/layout/chart3"/>
    <dgm:cxn modelId="{858B8C8C-E9BE-B64E-9669-A9373C45379A}" type="presParOf" srcId="{A2E30323-DD41-144B-8E7B-FE7CFE21F419}" destId="{563D3D8C-AB0D-9340-A7E6-33AC1F36F696}" srcOrd="3" destOrd="0" presId="urn:microsoft.com/office/officeart/2005/8/layout/chart3"/>
    <dgm:cxn modelId="{F8469BCD-E573-1742-B254-D8ECF648F799}" type="presParOf" srcId="{A2E30323-DD41-144B-8E7B-FE7CFE21F419}" destId="{68A1FEB0-0182-034A-B3F8-01DF24AD86CC}" srcOrd="4" destOrd="0" presId="urn:microsoft.com/office/officeart/2005/8/layout/chart3"/>
    <dgm:cxn modelId="{9A76552C-850C-234A-A356-4942E242CCD9}" type="presParOf" srcId="{A2E30323-DD41-144B-8E7B-FE7CFE21F419}" destId="{E6D38354-294C-5E4C-8101-C0A590E8C25E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B3A86-B821-AE49-8015-E00CB2B4AAFF}">
      <dsp:nvSpPr>
        <dsp:cNvPr id="0" name=""/>
        <dsp:cNvSpPr/>
      </dsp:nvSpPr>
      <dsp:spPr>
        <a:xfrm>
          <a:off x="584931" y="1669935"/>
          <a:ext cx="2322132" cy="2029836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2794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200" b="1" kern="1200" dirty="0">
              <a:latin typeface="TH Sarabun IPST Beta" pitchFamily="2" charset="-34"/>
              <a:cs typeface="TH Sarabun IPST Beta" pitchFamily="2" charset="-34"/>
            </a:rPr>
            <a:t>บทเรียน</a:t>
          </a:r>
          <a:endParaRPr lang="en-US" sz="2200" b="1" kern="1200" dirty="0">
            <a:latin typeface="TH Sarabun IPST Beta" pitchFamily="2" charset="-34"/>
            <a:cs typeface="TH Sarabun IPST Beta" pitchFamily="2" charset="-34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200" b="1" kern="1200" dirty="0">
              <a:latin typeface="TH Sarabun IPST Beta" pitchFamily="2" charset="-34"/>
              <a:cs typeface="TH Sarabun IPST Beta" pitchFamily="2" charset="-34"/>
            </a:rPr>
            <a:t>แบบฝึกหัด</a:t>
          </a:r>
          <a:endParaRPr lang="en-US" sz="2200" b="1" kern="1200" dirty="0">
            <a:latin typeface="TH Sarabun IPST Beta" pitchFamily="2" charset="-34"/>
            <a:cs typeface="TH Sarabun IPST Beta" pitchFamily="2" charset="-34"/>
          </a:endParaRPr>
        </a:p>
      </dsp:txBody>
      <dsp:txXfrm>
        <a:off x="1165464" y="1974410"/>
        <a:ext cx="1132039" cy="1420886"/>
      </dsp:txXfrm>
    </dsp:sp>
    <dsp:sp modelId="{8D9AC9E1-B984-A149-B9B5-905F9A4C3ACB}">
      <dsp:nvSpPr>
        <dsp:cNvPr id="0" name=""/>
        <dsp:cNvSpPr/>
      </dsp:nvSpPr>
      <dsp:spPr>
        <a:xfrm>
          <a:off x="4397" y="2104320"/>
          <a:ext cx="1161066" cy="11610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>
              <a:latin typeface="TH Sarabun IPST Beta" pitchFamily="2" charset="-34"/>
              <a:cs typeface="TH Sarabun IPST Beta" pitchFamily="2" charset="-34"/>
            </a:rPr>
            <a:t>โมดูล </a:t>
          </a:r>
          <a:r>
            <a:rPr lang="en-US" sz="3000" b="1" kern="1200" dirty="0">
              <a:latin typeface="TH Sarabun IPST Beta" pitchFamily="2" charset="-34"/>
              <a:cs typeface="TH Sarabun IPST Beta" pitchFamily="2" charset="-34"/>
            </a:rPr>
            <a:t>1</a:t>
          </a:r>
        </a:p>
      </dsp:txBody>
      <dsp:txXfrm>
        <a:off x="174431" y="2274354"/>
        <a:ext cx="820998" cy="820998"/>
      </dsp:txXfrm>
    </dsp:sp>
    <dsp:sp modelId="{BBC471FF-B204-0148-9999-FD97110A40CF}">
      <dsp:nvSpPr>
        <dsp:cNvPr id="0" name=""/>
        <dsp:cNvSpPr/>
      </dsp:nvSpPr>
      <dsp:spPr>
        <a:xfrm>
          <a:off x="3632730" y="1669935"/>
          <a:ext cx="2322132" cy="2029836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2794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200" b="1" kern="1200" dirty="0">
              <a:latin typeface="TH Sarabun IPST Beta" pitchFamily="2" charset="-34"/>
              <a:cs typeface="TH Sarabun IPST Beta" pitchFamily="2" charset="-34"/>
            </a:rPr>
            <a:t>บทเรียน</a:t>
          </a:r>
          <a:endParaRPr lang="en-US" sz="2200" b="1" kern="1200" dirty="0">
            <a:latin typeface="TH Sarabun IPST Beta" pitchFamily="2" charset="-34"/>
            <a:cs typeface="TH Sarabun IPST Beta" pitchFamily="2" charset="-34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200" b="1" kern="1200" dirty="0">
              <a:latin typeface="TH Sarabun IPST Beta" pitchFamily="2" charset="-34"/>
              <a:cs typeface="TH Sarabun IPST Beta" pitchFamily="2" charset="-34"/>
            </a:rPr>
            <a:t>แบบฝึกหัด</a:t>
          </a:r>
          <a:endParaRPr lang="en-US" sz="2200" b="1" kern="1200" dirty="0">
            <a:latin typeface="TH Sarabun IPST Beta" pitchFamily="2" charset="-34"/>
            <a:cs typeface="TH Sarabun IPST Beta" pitchFamily="2" charset="-34"/>
          </a:endParaRPr>
        </a:p>
      </dsp:txBody>
      <dsp:txXfrm>
        <a:off x="4213263" y="1974410"/>
        <a:ext cx="1132039" cy="1420886"/>
      </dsp:txXfrm>
    </dsp:sp>
    <dsp:sp modelId="{03B8B69F-D54C-F345-AFF0-08127767B2FD}">
      <dsp:nvSpPr>
        <dsp:cNvPr id="0" name=""/>
        <dsp:cNvSpPr/>
      </dsp:nvSpPr>
      <dsp:spPr>
        <a:xfrm>
          <a:off x="3052197" y="2104320"/>
          <a:ext cx="1161066" cy="1161066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>
              <a:latin typeface="TH Sarabun IPST Beta" pitchFamily="2" charset="-34"/>
              <a:cs typeface="TH Sarabun IPST Beta" pitchFamily="2" charset="-34"/>
            </a:rPr>
            <a:t>โมดูล </a:t>
          </a:r>
          <a:r>
            <a:rPr lang="en-US" sz="3000" b="1" kern="1200" dirty="0">
              <a:latin typeface="TH Sarabun IPST Beta" pitchFamily="2" charset="-34"/>
              <a:cs typeface="TH Sarabun IPST Beta" pitchFamily="2" charset="-34"/>
            </a:rPr>
            <a:t>…</a:t>
          </a:r>
        </a:p>
      </dsp:txBody>
      <dsp:txXfrm>
        <a:off x="3222231" y="2274354"/>
        <a:ext cx="820998" cy="820998"/>
      </dsp:txXfrm>
    </dsp:sp>
    <dsp:sp modelId="{DC8FFC46-A4BE-8E48-9BC7-61BBBF9058ED}">
      <dsp:nvSpPr>
        <dsp:cNvPr id="0" name=""/>
        <dsp:cNvSpPr/>
      </dsp:nvSpPr>
      <dsp:spPr>
        <a:xfrm>
          <a:off x="6680530" y="1669935"/>
          <a:ext cx="2322132" cy="2029836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10861926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6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2794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200" b="1" kern="1200" dirty="0">
              <a:latin typeface="TH Sarabun IPST Beta" pitchFamily="2" charset="-34"/>
              <a:cs typeface="TH Sarabun IPST Beta" pitchFamily="2" charset="-34"/>
            </a:rPr>
            <a:t>บทเรียน</a:t>
          </a:r>
          <a:endParaRPr lang="en-US" sz="2200" b="1" kern="1200" dirty="0">
            <a:latin typeface="TH Sarabun IPST Beta" pitchFamily="2" charset="-34"/>
            <a:cs typeface="TH Sarabun IPST Beta" pitchFamily="2" charset="-34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200" b="1" kern="1200" dirty="0">
              <a:latin typeface="TH Sarabun IPST Beta" pitchFamily="2" charset="-34"/>
              <a:cs typeface="TH Sarabun IPST Beta" pitchFamily="2" charset="-34"/>
            </a:rPr>
            <a:t>แบบฝึกหัด</a:t>
          </a:r>
          <a:endParaRPr lang="en-US" sz="2200" b="1" kern="1200" dirty="0">
            <a:latin typeface="TH Sarabun IPST Beta" pitchFamily="2" charset="-34"/>
            <a:cs typeface="TH Sarabun IPST Beta" pitchFamily="2" charset="-34"/>
          </a:endParaRPr>
        </a:p>
      </dsp:txBody>
      <dsp:txXfrm>
        <a:off x="7261063" y="1974410"/>
        <a:ext cx="1132039" cy="1420886"/>
      </dsp:txXfrm>
    </dsp:sp>
    <dsp:sp modelId="{C01706A1-DBDB-0F4F-904C-3BAC47AEB170}">
      <dsp:nvSpPr>
        <dsp:cNvPr id="0" name=""/>
        <dsp:cNvSpPr/>
      </dsp:nvSpPr>
      <dsp:spPr>
        <a:xfrm>
          <a:off x="6099996" y="2104320"/>
          <a:ext cx="1161066" cy="1161066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>
              <a:latin typeface="TH Sarabun IPST Beta" pitchFamily="2" charset="-34"/>
              <a:cs typeface="TH Sarabun IPST Beta" pitchFamily="2" charset="-34"/>
            </a:rPr>
            <a:t>โมดูล</a:t>
          </a:r>
          <a:r>
            <a:rPr lang="en-US" sz="3000" b="1" kern="1200" dirty="0">
              <a:latin typeface="TH Sarabun IPST Beta" pitchFamily="2" charset="-34"/>
              <a:cs typeface="TH Sarabun IPST Beta" pitchFamily="2" charset="-34"/>
            </a:rPr>
            <a:t>…</a:t>
          </a:r>
        </a:p>
      </dsp:txBody>
      <dsp:txXfrm>
        <a:off x="6270030" y="2274354"/>
        <a:ext cx="820998" cy="820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768AF-B68B-7442-A388-E7E649457032}">
      <dsp:nvSpPr>
        <dsp:cNvPr id="0" name=""/>
        <dsp:cNvSpPr/>
      </dsp:nvSpPr>
      <dsp:spPr>
        <a:xfrm>
          <a:off x="1367910" y="211708"/>
          <a:ext cx="2634595" cy="2634595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  <a:latin typeface="TH Sarabun IPST Beta" pitchFamily="2" charset="-34"/>
              <a:cs typeface="TH Sarabun IPST Beta" pitchFamily="2" charset="-34"/>
            </a:rPr>
            <a:t>Self- Pace Learning</a:t>
          </a:r>
        </a:p>
      </dsp:txBody>
      <dsp:txXfrm>
        <a:off x="2800315" y="697854"/>
        <a:ext cx="893880" cy="878198"/>
      </dsp:txXfrm>
    </dsp:sp>
    <dsp:sp modelId="{34E08500-0D60-224B-8793-7D44D9468108}">
      <dsp:nvSpPr>
        <dsp:cNvPr id="0" name=""/>
        <dsp:cNvSpPr/>
      </dsp:nvSpPr>
      <dsp:spPr>
        <a:xfrm>
          <a:off x="1232103" y="290119"/>
          <a:ext cx="2634595" cy="2634595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chemeClr val="tx1"/>
              </a:solidFill>
            </a:rPr>
            <a:t>แบบทดสอบ</a:t>
          </a:r>
          <a:endParaRPr lang="en-US" sz="2000" b="1" kern="1200" dirty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20%</a:t>
          </a:r>
        </a:p>
      </dsp:txBody>
      <dsp:txXfrm>
        <a:off x="1953481" y="1952423"/>
        <a:ext cx="1191840" cy="815469"/>
      </dsp:txXfrm>
    </dsp:sp>
    <dsp:sp modelId="{68A1FEB0-0182-034A-B3F8-01DF24AD86CC}">
      <dsp:nvSpPr>
        <dsp:cNvPr id="0" name=""/>
        <dsp:cNvSpPr/>
      </dsp:nvSpPr>
      <dsp:spPr>
        <a:xfrm>
          <a:off x="1232103" y="290119"/>
          <a:ext cx="2634595" cy="2634595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chemeClr val="tx1"/>
              </a:solidFill>
            </a:rPr>
            <a:t>แบบฝึกหัด</a:t>
          </a:r>
          <a:endParaRPr lang="en-US" sz="2000" b="1" kern="1200" dirty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80%</a:t>
          </a:r>
        </a:p>
      </dsp:txBody>
      <dsp:txXfrm>
        <a:off x="1514381" y="807628"/>
        <a:ext cx="893880" cy="878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EBB98-560E-4513-A9AB-85B1BFDFCBF5}" type="datetimeFigureOut">
              <a:rPr lang="th-TH" smtClean="0"/>
              <a:t>09/04/63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D26E-C323-491A-897A-C6456B6800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706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0c346c5dc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0c346c5dc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8221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0584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71ada6fa04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71ada6fa04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986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456DB939-46AC-4232-BB4B-F52B1DA19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794D30E6-AB0D-42B8-B090-B682438B4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B8BDF981-A0FE-4498-85A5-FE615BFFE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F8F8-FCD5-4A4B-9B8D-6830C8DA31F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2CCB5D72-D825-457D-ABCE-9082B1B50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C712E99F-9C93-439F-8BB3-77FE3035E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0E92-4B7F-46F6-BAB0-B97FB6D2A04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xmlns="" id="{B5E4FBC9-0258-47C6-A687-24ED170A2029}"/>
              </a:ext>
            </a:extLst>
          </p:cNvPr>
          <p:cNvGrpSpPr/>
          <p:nvPr userDrawn="1"/>
        </p:nvGrpSpPr>
        <p:grpSpPr>
          <a:xfrm>
            <a:off x="1048575" y="1250383"/>
            <a:ext cx="2132091" cy="538367"/>
            <a:chOff x="9683367" y="2049275"/>
            <a:chExt cx="2132091" cy="538367"/>
          </a:xfrm>
        </p:grpSpPr>
        <p:sp>
          <p:nvSpPr>
            <p:cNvPr id="8" name="Google Shape;239;p34">
              <a:extLst>
                <a:ext uri="{FF2B5EF4-FFF2-40B4-BE49-F238E27FC236}">
                  <a16:creationId xmlns:a16="http://schemas.microsoft.com/office/drawing/2014/main" xmlns="" id="{ACE8ED1F-25E6-4B16-82BA-BC2707D10B78}"/>
                </a:ext>
              </a:extLst>
            </p:cNvPr>
            <p:cNvSpPr/>
            <p:nvPr/>
          </p:nvSpPr>
          <p:spPr>
            <a:xfrm>
              <a:off x="9745278" y="2106991"/>
              <a:ext cx="2070180" cy="4806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800" dirty="0"/>
            </a:p>
          </p:txBody>
        </p:sp>
        <p:sp>
          <p:nvSpPr>
            <p:cNvPr id="9" name="Google Shape;239;p34">
              <a:extLst>
                <a:ext uri="{FF2B5EF4-FFF2-40B4-BE49-F238E27FC236}">
                  <a16:creationId xmlns:a16="http://schemas.microsoft.com/office/drawing/2014/main" xmlns="" id="{10846520-CEF6-48EE-B4ED-2800C95E13E3}"/>
                </a:ext>
              </a:extLst>
            </p:cNvPr>
            <p:cNvSpPr/>
            <p:nvPr/>
          </p:nvSpPr>
          <p:spPr>
            <a:xfrm>
              <a:off x="9683367" y="2049275"/>
              <a:ext cx="2070180" cy="480651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6442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xmlns="" id="{1EEB6AE9-20AC-47CE-886F-F5ABB3BC6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5B948FE6-99F4-4DE4-AE13-E8077B261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D7B1978A-447F-457B-8E27-A89DEAB9C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F8F8-FCD5-4A4B-9B8D-6830C8DA31F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088F527B-9AE3-4E85-9FB6-B5DC1A2ED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3160EA26-FD5E-4C33-9069-046D2465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0E92-4B7F-46F6-BAB0-B97FB6D2A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4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E31C5A51-A937-41CC-8284-0469C645E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5A35AC5B-4D6F-43B6-88E8-87281CEE0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2D78341D-D4A5-49E6-8E4E-3EC8A0984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F8F8-FCD5-4A4B-9B8D-6830C8DA31F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C511D9CB-F130-4D38-B0FB-E3DFBC62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3C0904EB-8B3B-465B-A47D-9F27A092A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0E92-4B7F-46F6-BAB0-B97FB6D2A0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Google Shape;239;p34">
            <a:extLst>
              <a:ext uri="{FF2B5EF4-FFF2-40B4-BE49-F238E27FC236}">
                <a16:creationId xmlns:a16="http://schemas.microsoft.com/office/drawing/2014/main" xmlns="" id="{10846520-CEF6-48EE-B4ED-2800C95E13E3}"/>
              </a:ext>
            </a:extLst>
          </p:cNvPr>
          <p:cNvSpPr/>
          <p:nvPr/>
        </p:nvSpPr>
        <p:spPr>
          <a:xfrm>
            <a:off x="1607374" y="2097050"/>
            <a:ext cx="8730425" cy="285595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96609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EA3C5B77-7BE8-4C49-81A5-BAE907B16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5F3238BC-BF4C-4FA6-9CF3-D57D5BE42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C968BE28-5C5F-431C-A402-7FC847E3F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F8F8-FCD5-4A4B-9B8D-6830C8DA31F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5145050C-5BA6-4A84-9EAF-8F79F0131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BEE45C35-1520-41DC-AB3A-48FE3874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0E92-4B7F-46F6-BAB0-B97FB6D2A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68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B55CAE4C-9DAC-401A-BDE9-4F029929E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CF75C7C9-378D-4FE9-8A43-4CC8E0EF2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4D11474C-31F3-4293-934B-EB083C710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4DFEE427-2F58-4888-AFA7-063FA3F09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F8F8-FCD5-4A4B-9B8D-6830C8DA31F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EC1C051E-A7C9-4AF3-8DE4-BCADFFEF4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D2FF02B3-33D5-4BDB-A257-0622CF00D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0E92-4B7F-46F6-BAB0-B97FB6D2A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1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497C59B8-B1D0-42C7-A98F-FFE6D024B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EF942386-4C00-410B-95A2-BE8B92D62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F658A764-231C-4F9F-BF1E-95B70E13F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xmlns="" id="{F9228083-22DE-4000-AB72-A63E23DFF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5762D2FA-D41D-4C26-8AC2-AD9992974D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xmlns="" id="{C02D5082-66D6-49FA-B610-2C6D06E2D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F8F8-FCD5-4A4B-9B8D-6830C8DA31F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xmlns="" id="{DCE93C8B-ADC2-4589-9B4F-D51F99DF0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xmlns="" id="{87FAA1F1-11EA-4997-BC88-1F4BA68C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0E92-4B7F-46F6-BAB0-B97FB6D2A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9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D03C990D-664B-4972-9D26-046BC53E1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199AF459-E626-4322-9B16-8B41EAC8D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F8F8-FCD5-4A4B-9B8D-6830C8DA31F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FB2CE923-4D17-4B01-91ED-727F016B3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906ADE57-B3AA-4128-9892-6EDD223C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0E92-4B7F-46F6-BAB0-B97FB6D2A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2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xmlns="" id="{988013BF-1517-4D13-9A96-73B682BAD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F8F8-FCD5-4A4B-9B8D-6830C8DA31F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xmlns="" id="{D2C57A9A-5B23-40D9-BA41-F3B5CD55A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4FEAA36A-BD0D-49A9-913A-E4E5AF1FC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0E92-4B7F-46F6-BAB0-B97FB6D2A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5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BF18C5BD-E40C-4161-BCF0-8213DD34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8F12B33B-9682-41E8-A2BB-4185F67CE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EE356D25-8772-479F-B7D9-28930819F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36AC70B5-8F6C-48EC-98E4-628B0293E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F8F8-FCD5-4A4B-9B8D-6830C8DA31F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131A2B11-DA3A-4921-88AD-B4002DE5C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29E1AA4A-4C8A-4F06-9E7D-4FDB1B297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0E92-4B7F-46F6-BAB0-B97FB6D2A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9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1934ACBC-0722-4E89-92A6-1878059B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92C86119-87F5-40B6-BB52-1D0AD185D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BCE5BDC7-669C-4506-A76D-63326FA9C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F8F8-FCD5-4A4B-9B8D-6830C8DA31F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F0E072DE-DA1B-4366-B86F-FD20DD626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3FB50022-3786-4032-ABA3-3FC3001B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0E92-4B7F-46F6-BAB0-B97FB6D2A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4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xmlns="" id="{988D1F5F-505B-4821-AA98-103C88123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CE8E8144-79AC-4501-9811-1E0369B68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C633C802-22F7-4EEC-B964-77EE1DCDE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3F8F8-FCD5-4A4B-9B8D-6830C8DA31F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BC0150B0-6284-480C-90B7-445A72B62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6EB8B7FA-9E86-4B1D-AFF8-AB3255BEC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B0E92-4B7F-46F6-BAB0-B97FB6D2A0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oogle Shape;239;p34">
            <a:extLst>
              <a:ext uri="{FF2B5EF4-FFF2-40B4-BE49-F238E27FC236}">
                <a16:creationId xmlns:a16="http://schemas.microsoft.com/office/drawing/2014/main" xmlns="" id="{6C5A742B-4E28-4B7A-A608-32611752C6EB}"/>
              </a:ext>
            </a:extLst>
          </p:cNvPr>
          <p:cNvSpPr/>
          <p:nvPr userDrawn="1"/>
        </p:nvSpPr>
        <p:spPr>
          <a:xfrm>
            <a:off x="0" y="98102"/>
            <a:ext cx="12192000" cy="8923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th-TH" sz="4800" b="1" dirty="0">
                <a:solidFill>
                  <a:srgbClr val="FFFFFF"/>
                </a:solidFill>
                <a:latin typeface="Itim"/>
                <a:cs typeface="Itim"/>
                <a:sym typeface="Itim"/>
              </a:rPr>
              <a:t>การเขียนโปรแกรมแบบ </a:t>
            </a:r>
            <a:r>
              <a:rPr lang="en-US" sz="4800" b="1" dirty="0">
                <a:solidFill>
                  <a:srgbClr val="FFFFFF"/>
                </a:solidFill>
                <a:latin typeface="Itim"/>
                <a:cs typeface="Itim"/>
                <a:sym typeface="Itim"/>
              </a:rPr>
              <a:t>Unplugged Programing</a:t>
            </a:r>
            <a:endParaRPr sz="4800" dirty="0"/>
          </a:p>
        </p:txBody>
      </p:sp>
      <p:sp>
        <p:nvSpPr>
          <p:cNvPr id="8" name="Google Shape;239;p34">
            <a:extLst>
              <a:ext uri="{FF2B5EF4-FFF2-40B4-BE49-F238E27FC236}">
                <a16:creationId xmlns:a16="http://schemas.microsoft.com/office/drawing/2014/main" xmlns="" id="{4E7ECF86-FEDD-4D92-8317-CE32B0442415}"/>
              </a:ext>
            </a:extLst>
          </p:cNvPr>
          <p:cNvSpPr/>
          <p:nvPr userDrawn="1"/>
        </p:nvSpPr>
        <p:spPr>
          <a:xfrm>
            <a:off x="0" y="0"/>
            <a:ext cx="12192000" cy="8923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4800" dirty="0"/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EED8FD21-15CB-4E98-82BB-076CA5A5C2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3740" r="24333" b="15966"/>
          <a:stretch/>
        </p:blipFill>
        <p:spPr>
          <a:xfrm>
            <a:off x="-19225" y="6287246"/>
            <a:ext cx="12211225" cy="587277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0D5606FA-38ED-466F-AE85-A05DF53DB52D}"/>
              </a:ext>
            </a:extLst>
          </p:cNvPr>
          <p:cNvSpPr txBox="1"/>
          <p:nvPr userDrawn="1"/>
        </p:nvSpPr>
        <p:spPr>
          <a:xfrm>
            <a:off x="5474918" y="6416103"/>
            <a:ext cx="731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วิทยาการคำนวณ “หลักสูตรระดับประถมศึกษาตอนต้น”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840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47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7.png"/><Relationship Id="rId7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912" y="1746142"/>
            <a:ext cx="4537075" cy="337008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8426"/>
            <a:ext cx="12192000" cy="993775"/>
          </a:xfrm>
        </p:spPr>
        <p:txBody>
          <a:bodyPr>
            <a:normAutofit/>
          </a:bodyPr>
          <a:lstStyle/>
          <a:p>
            <a:pPr algn="ctr"/>
            <a:r>
              <a:rPr lang="th-TH" sz="54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วิทยาการคำนวณ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13143" y="1451681"/>
            <a:ext cx="3663475" cy="1203327"/>
          </a:xfrm>
          <a:prstGeom prst="roundRect">
            <a:avLst/>
          </a:prstGeom>
          <a:solidFill>
            <a:srgbClr val="CCEC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รวบรวมข้อมูล ประมวลผล ประเมินผล นำเสนอข้อมูลหรือสารสนเทศเพื่อแก้ปัญหาในชีวิตจริง  ค้นหาข้อมูลและแสวงหาความรู้บนอินเทอร์เน็ต </a:t>
            </a:r>
            <a:b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การประเมินความน่าเชื่อถือของข้อมูล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887768" y="1556341"/>
            <a:ext cx="3830437" cy="13841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ใช้เทคโนโลยีสารสนเทศและการสื่อสารอย่างปลอดภัย  รู้เท่าทันสื่อ นวัตกรรมและผลกระทบของเทคโนโลยีสารสนเทศและการสื่อสารต่อการดำเนินชีวิต อาชีพ สังคม และวัฒนธรรม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46665" y="5116229"/>
            <a:ext cx="5533467" cy="1094315"/>
          </a:xfrm>
          <a:prstGeom prst="roundRect">
            <a:avLst/>
          </a:prstGeom>
          <a:solidFill>
            <a:srgbClr val="CEE8B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แก้ปัญหาอย่างเป็นขั้นตอนและเป็นระบบ ใช้แนวคิดเชิงคำนวณในการแก้ปัญหาในชีวิตประจำวัน หรือบูรณาการกับวิชาอื่น พัฒนาแอปพลิเคชันหรือพัฒนาโครงงานอย่างสร้างสรรค์เพื่อแก้ปัญหาในชีวิตจริง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A03734A-D5CB-3F4D-BDE1-56B2DA0715F8}"/>
              </a:ext>
            </a:extLst>
          </p:cNvPr>
          <p:cNvSpPr/>
          <p:nvPr/>
        </p:nvSpPr>
        <p:spPr>
          <a:xfrm>
            <a:off x="0" y="6499654"/>
            <a:ext cx="12192000" cy="3583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7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1"/>
          <p:cNvSpPr txBox="1">
            <a:spLocks noGrp="1"/>
          </p:cNvSpPr>
          <p:nvPr>
            <p:ph type="body" idx="4294967295"/>
          </p:nvPr>
        </p:nvSpPr>
        <p:spPr>
          <a:xfrm>
            <a:off x="1676400" y="1189038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000000"/>
                </a:solidFill>
                <a:latin typeface="TH SarabunPSK"/>
                <a:ea typeface="TH SarabunPSK"/>
                <a:cs typeface="TH SarabunPSK"/>
                <a:sym typeface="TH SarabunPSK"/>
              </a:rPr>
              <a:t>ตัวอย่างการใช้งาน</a:t>
            </a:r>
            <a:endParaRPr sz="3600" b="1" dirty="0">
              <a:solidFill>
                <a:srgbClr val="000000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lnSpc>
                <a:spcPct val="135714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from</a:t>
            </a:r>
            <a:r>
              <a:rPr lang="en-US" sz="2200" dirty="0"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 turtle </a:t>
            </a:r>
            <a:r>
              <a:rPr lang="en-US" sz="2200" dirty="0">
                <a:solidFill>
                  <a:srgbClr val="0000FF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lang="en-US" sz="2200" dirty="0"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 *</a:t>
            </a:r>
            <a:endParaRPr sz="2200" dirty="0">
              <a:highlight>
                <a:srgbClr val="FFFFF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highlight>
                <a:srgbClr val="FFFFF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shape (</a:t>
            </a:r>
            <a:r>
              <a:rPr lang="en-US" sz="2200" dirty="0">
                <a:solidFill>
                  <a:srgbClr val="A31515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"turtle"</a:t>
            </a:r>
            <a:r>
              <a:rPr lang="en-US" sz="2200" dirty="0"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200" dirty="0">
              <a:highlight>
                <a:srgbClr val="FFFFF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 err="1"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pensize</a:t>
            </a:r>
            <a:r>
              <a:rPr lang="en-US" sz="2200" dirty="0"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-US" sz="2200" dirty="0">
                <a:solidFill>
                  <a:srgbClr val="09885A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2200" dirty="0"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200" dirty="0">
              <a:highlight>
                <a:srgbClr val="FFFFF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speed(</a:t>
            </a:r>
            <a:r>
              <a:rPr lang="en-US" sz="2200" dirty="0">
                <a:solidFill>
                  <a:srgbClr val="09885A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lang="en-US" sz="2200" dirty="0"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200" dirty="0">
              <a:highlight>
                <a:srgbClr val="FFFFF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-US" sz="2200" dirty="0"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200" dirty="0" err="1"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200" dirty="0"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-US" sz="2200" dirty="0"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lang="en-US" sz="2200" dirty="0"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200" dirty="0">
                <a:solidFill>
                  <a:srgbClr val="09885A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-US" sz="2200" dirty="0"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2200" dirty="0">
              <a:highlight>
                <a:srgbClr val="FFFFF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   forward(</a:t>
            </a:r>
            <a:r>
              <a:rPr lang="en-US" sz="2200" dirty="0">
                <a:solidFill>
                  <a:srgbClr val="09885A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100</a:t>
            </a:r>
            <a:r>
              <a:rPr lang="en-US" sz="2200" dirty="0"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200" dirty="0">
              <a:highlight>
                <a:srgbClr val="FFFFF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   left(</a:t>
            </a:r>
            <a:r>
              <a:rPr lang="en-US" sz="2200" dirty="0">
                <a:solidFill>
                  <a:srgbClr val="09885A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90</a:t>
            </a:r>
            <a:r>
              <a:rPr lang="en-US" sz="2200" dirty="0"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dirty="0"/>
          </a:p>
          <a:p>
            <a:pPr marL="6553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600" b="1" dirty="0">
              <a:solidFill>
                <a:srgbClr val="000000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600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pic>
        <p:nvPicPr>
          <p:cNvPr id="357" name="Google Shape;35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9434" y="2324125"/>
            <a:ext cx="3429000" cy="32157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6B4F9E4-FF4F-9143-9688-46DEFE779364}"/>
              </a:ext>
            </a:extLst>
          </p:cNvPr>
          <p:cNvSpPr/>
          <p:nvPr/>
        </p:nvSpPr>
        <p:spPr>
          <a:xfrm>
            <a:off x="2787074" y="59224"/>
            <a:ext cx="44710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แนะนำโมดูล </a:t>
            </a:r>
            <a:r>
              <a:rPr lang="en-US" sz="44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turtle</a:t>
            </a:r>
            <a:endParaRPr lang="en-US" sz="4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41B5BCE-F8FA-DC48-89D1-4EC959A464B4}"/>
              </a:ext>
            </a:extLst>
          </p:cNvPr>
          <p:cNvSpPr/>
          <p:nvPr/>
        </p:nvSpPr>
        <p:spPr>
          <a:xfrm>
            <a:off x="0" y="6499654"/>
            <a:ext cx="12192000" cy="3583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69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1666B6-0C57-A343-98DA-B760245C18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177800"/>
            <a:ext cx="10515600" cy="1325563"/>
          </a:xfrm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แนวคิดเชิงคำนวณ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69E6E83-7276-7E48-A161-4B8A00F921BE}"/>
              </a:ext>
            </a:extLst>
          </p:cNvPr>
          <p:cNvSpPr/>
          <p:nvPr/>
        </p:nvSpPr>
        <p:spPr>
          <a:xfrm>
            <a:off x="0" y="6499654"/>
            <a:ext cx="12192000" cy="3583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040DF02-1759-4740-A7EF-479132D847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8437" r="9786" b="10077"/>
          <a:stretch/>
        </p:blipFill>
        <p:spPr>
          <a:xfrm>
            <a:off x="3021495" y="1370841"/>
            <a:ext cx="6480313" cy="46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9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37788E-3255-8647-B93B-0E7804EA3B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2"/>
          <a:stretch/>
        </p:blipFill>
        <p:spPr>
          <a:xfrm>
            <a:off x="0" y="1412894"/>
            <a:ext cx="12192000" cy="544510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56D39583-ED4D-744A-B583-D08C2130597B}"/>
              </a:ext>
            </a:extLst>
          </p:cNvPr>
          <p:cNvSpPr txBox="1">
            <a:spLocks/>
          </p:cNvSpPr>
          <p:nvPr/>
        </p:nvSpPr>
        <p:spPr>
          <a:xfrm>
            <a:off x="370389" y="87332"/>
            <a:ext cx="967643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5">
            <a:extLst>
              <a:ext uri="{FF2B5EF4-FFF2-40B4-BE49-F238E27FC236}">
                <a16:creationId xmlns:a16="http://schemas.microsoft.com/office/drawing/2014/main" xmlns="" id="{9C9B7055-BBA2-BD4D-B4BE-33F0B5965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371" y="1666459"/>
            <a:ext cx="7806968" cy="4937977"/>
          </a:xfrm>
          <a:prstGeom prst="rect">
            <a:avLst/>
          </a:prstGeom>
        </p:spPr>
      </p:pic>
      <p:pic>
        <p:nvPicPr>
          <p:cNvPr id="6" name="รูปภาพ 7">
            <a:extLst>
              <a:ext uri="{FF2B5EF4-FFF2-40B4-BE49-F238E27FC236}">
                <a16:creationId xmlns:a16="http://schemas.microsoft.com/office/drawing/2014/main" xmlns="" id="{E7C3F1F3-EEBE-B04F-92E1-19B3067CD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01" y="1919785"/>
            <a:ext cx="3324202" cy="3763563"/>
          </a:xfrm>
          <a:prstGeom prst="rect">
            <a:avLst/>
          </a:prstGeom>
        </p:spPr>
      </p:pic>
      <p:sp>
        <p:nvSpPr>
          <p:cNvPr id="7" name="ลูกศร: ขวา 8">
            <a:extLst>
              <a:ext uri="{FF2B5EF4-FFF2-40B4-BE49-F238E27FC236}">
                <a16:creationId xmlns:a16="http://schemas.microsoft.com/office/drawing/2014/main" xmlns="" id="{549EB220-02B7-D74C-BCA2-354B9C5D76C3}"/>
              </a:ext>
            </a:extLst>
          </p:cNvPr>
          <p:cNvSpPr/>
          <p:nvPr/>
        </p:nvSpPr>
        <p:spPr>
          <a:xfrm>
            <a:off x="3409778" y="3629010"/>
            <a:ext cx="548640" cy="506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A962D36-1A42-5644-973F-5475D0F69B79}"/>
              </a:ext>
            </a:extLst>
          </p:cNvPr>
          <p:cNvSpPr/>
          <p:nvPr/>
        </p:nvSpPr>
        <p:spPr>
          <a:xfrm>
            <a:off x="2123259" y="118558"/>
            <a:ext cx="46883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Data Visualization</a:t>
            </a:r>
            <a:endParaRPr lang="en-US" sz="4000" b="1" dirty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1588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A40678E-D943-134F-9FFD-C7978162B1E4}"/>
              </a:ext>
            </a:extLst>
          </p:cNvPr>
          <p:cNvSpPr/>
          <p:nvPr/>
        </p:nvSpPr>
        <p:spPr>
          <a:xfrm>
            <a:off x="0" y="6499654"/>
            <a:ext cx="12192000" cy="3583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1863BBD4-C1C3-8C42-8C89-CA62D3DDBE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6051755"/>
              </p:ext>
            </p:extLst>
          </p:nvPr>
        </p:nvGraphicFramePr>
        <p:xfrm>
          <a:off x="136939" y="808804"/>
          <a:ext cx="9007061" cy="5369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1EF43502-A99F-A54D-9BDF-C345385163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4610285"/>
              </p:ext>
            </p:extLst>
          </p:nvPr>
        </p:nvGraphicFramePr>
        <p:xfrm>
          <a:off x="8057322" y="1921565"/>
          <a:ext cx="5234610" cy="3136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1C5AA4F-A1A4-F646-AFD4-B62873A7565D}"/>
              </a:ext>
            </a:extLst>
          </p:cNvPr>
          <p:cNvSpPr/>
          <p:nvPr/>
        </p:nvSpPr>
        <p:spPr>
          <a:xfrm>
            <a:off x="4293150" y="138903"/>
            <a:ext cx="37641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accent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การอบรมออนไลน์</a:t>
            </a:r>
            <a:endParaRPr lang="en-US" sz="4000" b="1" dirty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FC2EAB8-FAE3-E24D-92DB-9A218E4C836D}"/>
              </a:ext>
            </a:extLst>
          </p:cNvPr>
          <p:cNvSpPr/>
          <p:nvPr/>
        </p:nvSpPr>
        <p:spPr>
          <a:xfrm>
            <a:off x="1054341" y="4841705"/>
            <a:ext cx="68066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chemeClr val="accent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teacherpd.ipst.ac.th</a:t>
            </a:r>
            <a:endParaRPr lang="en-US" sz="6000" b="1" dirty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859EEFB-2D8E-B74D-9190-0AB606550E1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82" y="1516690"/>
            <a:ext cx="1527035" cy="13194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3FB72F6-1ACD-194D-A90E-B2FFA58E94D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57" y="1484243"/>
            <a:ext cx="1507416" cy="13025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794F416-D5FB-7843-A2DF-E95E2949F31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580" y="4355623"/>
            <a:ext cx="2310822" cy="241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79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1F9164E-BD26-AF4E-96D0-B65E281C1352}"/>
              </a:ext>
            </a:extLst>
          </p:cNvPr>
          <p:cNvSpPr/>
          <p:nvPr/>
        </p:nvSpPr>
        <p:spPr>
          <a:xfrm>
            <a:off x="0" y="0"/>
            <a:ext cx="12192000" cy="10734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0D952D4-0B21-A949-9A4F-048FED19D27B}"/>
              </a:ext>
            </a:extLst>
          </p:cNvPr>
          <p:cNvSpPr/>
          <p:nvPr/>
        </p:nvSpPr>
        <p:spPr>
          <a:xfrm>
            <a:off x="0" y="5890591"/>
            <a:ext cx="12192000" cy="9674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BACD30-659B-194E-80B9-959392E81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08" y="0"/>
            <a:ext cx="8873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3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สี่เหลี่ยมผืนผ้า 25"/>
          <p:cNvSpPr/>
          <p:nvPr/>
        </p:nvSpPr>
        <p:spPr>
          <a:xfrm>
            <a:off x="1" y="6031070"/>
            <a:ext cx="12192000" cy="828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Google Shape;84;p16"/>
          <p:cNvSpPr/>
          <p:nvPr/>
        </p:nvSpPr>
        <p:spPr>
          <a:xfrm>
            <a:off x="0" y="0"/>
            <a:ext cx="12192000" cy="939872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th-TH" sz="4800" b="1" dirty="0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เปรียบเทียบสาระการเรียนรู้ประถมต้น</a:t>
            </a:r>
            <a:endParaRPr sz="4800" dirty="0"/>
          </a:p>
        </p:txBody>
      </p:sp>
      <p:grpSp>
        <p:nvGrpSpPr>
          <p:cNvPr id="12" name="กลุ่ม 11"/>
          <p:cNvGrpSpPr/>
          <p:nvPr/>
        </p:nvGrpSpPr>
        <p:grpSpPr>
          <a:xfrm>
            <a:off x="273465" y="1281866"/>
            <a:ext cx="11365907" cy="1200331"/>
            <a:chOff x="273465" y="1828798"/>
            <a:chExt cx="11365907" cy="1200331"/>
          </a:xfrm>
        </p:grpSpPr>
        <p:sp>
          <p:nvSpPr>
            <p:cNvPr id="7" name="กล่องข้อความ 6"/>
            <p:cNvSpPr txBox="1"/>
            <p:nvPr/>
          </p:nvSpPr>
          <p:spPr>
            <a:xfrm>
              <a:off x="273465" y="1828800"/>
              <a:ext cx="2136449" cy="1200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3600" b="1" dirty="0">
                  <a:solidFill>
                    <a:schemeClr val="accent1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ป.1 </a:t>
              </a:r>
              <a:r>
                <a:rPr lang="th-TH" sz="3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แก้ปัญหา</a:t>
              </a:r>
            </a:p>
            <a:p>
              <a:r>
                <a:rPr lang="th-TH" sz="3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อย่างง่าย</a:t>
              </a:r>
            </a:p>
          </p:txBody>
        </p:sp>
        <p:sp>
          <p:nvSpPr>
            <p:cNvPr id="8" name="กล่องข้อความ 7"/>
            <p:cNvSpPr txBox="1"/>
            <p:nvPr/>
          </p:nvSpPr>
          <p:spPr>
            <a:xfrm>
              <a:off x="2485402" y="1828799"/>
              <a:ext cx="1872953" cy="1200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3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แสดงขั้นตอนแก้ปัญหา</a:t>
              </a:r>
            </a:p>
          </p:txBody>
        </p:sp>
        <p:sp>
          <p:nvSpPr>
            <p:cNvPr id="9" name="กล่องข้อความ 8"/>
            <p:cNvSpPr txBox="1"/>
            <p:nvPr/>
          </p:nvSpPr>
          <p:spPr>
            <a:xfrm>
              <a:off x="4433843" y="1828799"/>
              <a:ext cx="2257514" cy="1200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3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เขียนโปรแกรมโดยใช้บัตรคำสั่ง</a:t>
              </a:r>
            </a:p>
          </p:txBody>
        </p:sp>
        <p:sp>
          <p:nvSpPr>
            <p:cNvPr id="10" name="กล่องข้อความ 9"/>
            <p:cNvSpPr txBox="1"/>
            <p:nvPr/>
          </p:nvSpPr>
          <p:spPr>
            <a:xfrm>
              <a:off x="6758299" y="1828798"/>
              <a:ext cx="1872953" cy="1200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3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ใช้เทคโนโลยีเบื้องต้น</a:t>
              </a:r>
            </a:p>
          </p:txBody>
        </p:sp>
        <p:sp>
          <p:nvSpPr>
            <p:cNvPr id="11" name="กล่องข้อความ 10"/>
            <p:cNvSpPr txBox="1"/>
            <p:nvPr/>
          </p:nvSpPr>
          <p:spPr>
            <a:xfrm>
              <a:off x="8712438" y="1828799"/>
              <a:ext cx="2926934" cy="1200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3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ดูแลรักษาอุปกรณ์</a:t>
              </a:r>
            </a:p>
            <a:p>
              <a:r>
                <a:rPr lang="th-TH" sz="3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ใช้งานอย่างเหมาะสม</a:t>
              </a:r>
            </a:p>
          </p:txBody>
        </p:sp>
      </p:grpSp>
      <p:grpSp>
        <p:nvGrpSpPr>
          <p:cNvPr id="19" name="กลุ่ม 18"/>
          <p:cNvGrpSpPr/>
          <p:nvPr/>
        </p:nvGrpSpPr>
        <p:grpSpPr>
          <a:xfrm>
            <a:off x="273465" y="3304008"/>
            <a:ext cx="11365907" cy="1215718"/>
            <a:chOff x="273465" y="3201459"/>
            <a:chExt cx="11365907" cy="1215718"/>
          </a:xfrm>
        </p:grpSpPr>
        <p:sp>
          <p:nvSpPr>
            <p:cNvPr id="14" name="กล่องข้อความ 13"/>
            <p:cNvSpPr txBox="1"/>
            <p:nvPr/>
          </p:nvSpPr>
          <p:spPr>
            <a:xfrm>
              <a:off x="273465" y="3201461"/>
              <a:ext cx="4079192" cy="120032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3600" b="1" dirty="0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ป.2 </a:t>
              </a:r>
              <a:r>
                <a:rPr lang="th-TH" sz="3600" b="1" dirty="0">
                  <a:solidFill>
                    <a:schemeClr val="accent1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		   </a:t>
              </a:r>
              <a:r>
                <a:rPr lang="th-TH" sz="3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แสดงขั้นตอน</a:t>
              </a:r>
            </a:p>
            <a:p>
              <a:r>
                <a:rPr lang="th-TH" sz="3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		   แก้ปัญหา</a:t>
              </a:r>
            </a:p>
          </p:txBody>
        </p:sp>
        <p:sp>
          <p:nvSpPr>
            <p:cNvPr id="16" name="กล่องข้อความ 15"/>
            <p:cNvSpPr txBox="1"/>
            <p:nvPr/>
          </p:nvSpPr>
          <p:spPr>
            <a:xfrm>
              <a:off x="4433843" y="3201460"/>
              <a:ext cx="2257514" cy="120032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3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เขียนโปรแกรมแบบมีเงื่อนไข</a:t>
              </a:r>
            </a:p>
          </p:txBody>
        </p:sp>
        <p:sp>
          <p:nvSpPr>
            <p:cNvPr id="17" name="กล่องข้อความ 16"/>
            <p:cNvSpPr txBox="1"/>
            <p:nvPr/>
          </p:nvSpPr>
          <p:spPr>
            <a:xfrm>
              <a:off x="6758299" y="3201459"/>
              <a:ext cx="1872953" cy="120032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3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ใช้ซอฟต์แวร์เพื่อแก้ปัญหา</a:t>
              </a:r>
            </a:p>
          </p:txBody>
        </p:sp>
        <p:sp>
          <p:nvSpPr>
            <p:cNvPr id="18" name="กล่องข้อความ 17"/>
            <p:cNvSpPr txBox="1"/>
            <p:nvPr/>
          </p:nvSpPr>
          <p:spPr>
            <a:xfrm>
              <a:off x="8712438" y="3201460"/>
              <a:ext cx="2926934" cy="12157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3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ปกป้องข้อมูลส่วนตัว</a:t>
              </a:r>
            </a:p>
            <a:p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ใช้เทคโนโลยีอย่างปลอดภัย</a:t>
              </a:r>
            </a:p>
            <a:p>
              <a:endParaRPr lang="th-TH" sz="9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9" name="กลุ่ม 28"/>
          <p:cNvGrpSpPr/>
          <p:nvPr/>
        </p:nvGrpSpPr>
        <p:grpSpPr>
          <a:xfrm>
            <a:off x="273465" y="5348247"/>
            <a:ext cx="11365907" cy="1200331"/>
            <a:chOff x="273465" y="5348247"/>
            <a:chExt cx="11365907" cy="1200331"/>
          </a:xfrm>
        </p:grpSpPr>
        <p:sp>
          <p:nvSpPr>
            <p:cNvPr id="21" name="กล่องข้อความ 20"/>
            <p:cNvSpPr txBox="1"/>
            <p:nvPr/>
          </p:nvSpPr>
          <p:spPr>
            <a:xfrm>
              <a:off x="273465" y="5348249"/>
              <a:ext cx="4093435" cy="120032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3600" b="1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ป.3              </a:t>
              </a:r>
              <a:r>
                <a:rPr lang="th-TH" sz="3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แก้ปัญหาโดยใช้</a:t>
              </a:r>
            </a:p>
            <a:p>
              <a:r>
                <a:rPr lang="th-TH" sz="3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		เหตุผลเชิงตรรกะ</a:t>
              </a:r>
            </a:p>
          </p:txBody>
        </p:sp>
        <p:sp>
          <p:nvSpPr>
            <p:cNvPr id="23" name="กล่องข้อความ 22"/>
            <p:cNvSpPr txBox="1"/>
            <p:nvPr/>
          </p:nvSpPr>
          <p:spPr>
            <a:xfrm>
              <a:off x="4433843" y="5348248"/>
              <a:ext cx="2257514" cy="120032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3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เขียนโปรแกรมแบบวนซ้ำ</a:t>
              </a:r>
            </a:p>
          </p:txBody>
        </p:sp>
        <p:sp>
          <p:nvSpPr>
            <p:cNvPr id="24" name="กล่องข้อความ 23"/>
            <p:cNvSpPr txBox="1"/>
            <p:nvPr/>
          </p:nvSpPr>
          <p:spPr>
            <a:xfrm>
              <a:off x="6758299" y="5348247"/>
              <a:ext cx="1872953" cy="120032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3600" dirty="0">
                  <a:latin typeface="TH SarabunPSK"/>
                  <a:ea typeface="TH SarabunPSK"/>
                  <a:cs typeface="TH SarabunPSK"/>
                </a:rPr>
                <a:t>ประมวลผลข้อมูลเบื้องต้น</a:t>
              </a:r>
              <a:endParaRPr lang="th-TH" sz="36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กล่องข้อความ 24"/>
            <p:cNvSpPr txBox="1"/>
            <p:nvPr/>
          </p:nvSpPr>
          <p:spPr>
            <a:xfrm>
              <a:off x="8712438" y="5348248"/>
              <a:ext cx="2926934" cy="120032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3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ใช้เทคโนโลยีอย่างปลอดภัย</a:t>
              </a:r>
            </a:p>
          </p:txBody>
        </p:sp>
      </p:grpSp>
      <p:sp>
        <p:nvSpPr>
          <p:cNvPr id="27" name="ลูกศรลง 26"/>
          <p:cNvSpPr/>
          <p:nvPr/>
        </p:nvSpPr>
        <p:spPr>
          <a:xfrm>
            <a:off x="5289847" y="2546623"/>
            <a:ext cx="410198" cy="720946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ลูกศรลง 27"/>
          <p:cNvSpPr/>
          <p:nvPr/>
        </p:nvSpPr>
        <p:spPr>
          <a:xfrm>
            <a:off x="5289847" y="4574056"/>
            <a:ext cx="410198" cy="720946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8C51154-73D2-A44D-B22F-E4696469F4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" y="1981968"/>
            <a:ext cx="1354099" cy="853936"/>
          </a:xfrm>
          <a:prstGeom prst="rect">
            <a:avLst/>
          </a:prstGeom>
        </p:spPr>
      </p:pic>
      <p:pic>
        <p:nvPicPr>
          <p:cNvPr id="31" name="Picture 30" descr="C:\Users\watho\AppData\Local\Microsoft\Windows\INetCache\Content.Word\bee11.png">
            <a:extLst>
              <a:ext uri="{FF2B5EF4-FFF2-40B4-BE49-F238E27FC236}">
                <a16:creationId xmlns:a16="http://schemas.microsoft.com/office/drawing/2014/main" xmlns="" id="{D0FAF7A3-C2D4-7941-8501-26B451CBD7A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8" b="35423"/>
          <a:stretch>
            <a:fillRect/>
          </a:stretch>
        </p:blipFill>
        <p:spPr bwMode="auto">
          <a:xfrm>
            <a:off x="451480" y="2412451"/>
            <a:ext cx="395457" cy="320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รูปภาพ 31">
            <a:extLst>
              <a:ext uri="{FF2B5EF4-FFF2-40B4-BE49-F238E27FC236}">
                <a16:creationId xmlns:a16="http://schemas.microsoft.com/office/drawing/2014/main" xmlns="" id="{CEADAB20-168A-4840-AF8A-5EEE011399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73" y="2535442"/>
            <a:ext cx="1216539" cy="7143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0871AF0A-8516-FB44-8192-D8550EC89D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1862" y="3308243"/>
            <a:ext cx="545998" cy="10889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5006C26-39AD-D247-80C7-11797FBF19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478" y="5637060"/>
            <a:ext cx="1210857" cy="121676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6D8916EA-42E4-6D47-AEE5-1A37074B6C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7833">
            <a:off x="5677871" y="6085553"/>
            <a:ext cx="1055598" cy="60860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CA816134-7F20-8F4B-AF39-4BB53E2686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4282609"/>
            <a:ext cx="960856" cy="938033"/>
          </a:xfrm>
          <a:prstGeom prst="rect">
            <a:avLst/>
          </a:prstGeom>
        </p:spPr>
      </p:pic>
      <p:grpSp>
        <p:nvGrpSpPr>
          <p:cNvPr id="43" name="กลุ่ม 25">
            <a:extLst>
              <a:ext uri="{FF2B5EF4-FFF2-40B4-BE49-F238E27FC236}">
                <a16:creationId xmlns:a16="http://schemas.microsoft.com/office/drawing/2014/main" xmlns="" id="{4DA14A88-DDC8-F34D-A5F5-FD20501E9464}"/>
              </a:ext>
            </a:extLst>
          </p:cNvPr>
          <p:cNvGrpSpPr/>
          <p:nvPr/>
        </p:nvGrpSpPr>
        <p:grpSpPr>
          <a:xfrm>
            <a:off x="3132774" y="4346050"/>
            <a:ext cx="1103091" cy="1104598"/>
            <a:chOff x="4895852" y="-438150"/>
            <a:chExt cx="3143250" cy="3143250"/>
          </a:xfrm>
        </p:grpSpPr>
        <p:sp>
          <p:nvSpPr>
            <p:cNvPr id="44" name="วงรี 27">
              <a:extLst>
                <a:ext uri="{FF2B5EF4-FFF2-40B4-BE49-F238E27FC236}">
                  <a16:creationId xmlns:a16="http://schemas.microsoft.com/office/drawing/2014/main" xmlns="" id="{D0819A05-E7A1-E748-88FF-0BF62DDDA2B0}"/>
                </a:ext>
              </a:extLst>
            </p:cNvPr>
            <p:cNvSpPr/>
            <p:nvPr/>
          </p:nvSpPr>
          <p:spPr>
            <a:xfrm>
              <a:off x="4895852" y="-438150"/>
              <a:ext cx="3143250" cy="314325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รูปภาพ 28">
              <a:extLst>
                <a:ext uri="{FF2B5EF4-FFF2-40B4-BE49-F238E27FC236}">
                  <a16:creationId xmlns:a16="http://schemas.microsoft.com/office/drawing/2014/main" xmlns="" id="{E3C53749-9060-E840-B873-41B14CE23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37163" y="285750"/>
              <a:ext cx="2060627" cy="1755800"/>
            </a:xfrm>
            <a:prstGeom prst="rect">
              <a:avLst/>
            </a:prstGeom>
          </p:spPr>
        </p:pic>
      </p:grpSp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6B7FC5B9-4CCE-064A-A00B-4E582DDD846A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224" y="2298046"/>
            <a:ext cx="1027243" cy="881370"/>
          </a:xfrm>
          <a:prstGeom prst="rect">
            <a:avLst/>
          </a:prstGeom>
        </p:spPr>
      </p:pic>
      <p:pic>
        <p:nvPicPr>
          <p:cNvPr id="47" name="Picture 2" descr="รูปภาพที่เกี่ยวข้อง">
            <a:extLst>
              <a:ext uri="{FF2B5EF4-FFF2-40B4-BE49-F238E27FC236}">
                <a16:creationId xmlns:a16="http://schemas.microsoft.com/office/drawing/2014/main" xmlns="" id="{D844FD87-BF7D-C64A-A2D2-32DC0E64B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89961">
                        <a14:foregroundMark x1="66362" y1="48500" x2="65450" y2="48750"/>
                        <a14:foregroundMark x1="65450" y1="38250" x2="64668" y2="37250"/>
                        <a14:foregroundMark x1="46023" y1="36500" x2="45502" y2="41500"/>
                        <a14:foregroundMark x1="51239" y1="38750" x2="52021" y2="41250"/>
                        <a14:foregroundMark x1="52934" y1="40750" x2="53716" y2="38250"/>
                        <a14:foregroundMark x1="54498" y1="39500" x2="55150" y2="41250"/>
                        <a14:foregroundMark x1="60756" y1="50750" x2="59452" y2="56000"/>
                        <a14:foregroundMark x1="55150" y1="82500" x2="57366" y2="81000"/>
                        <a14:foregroundMark x1="57497" y1="80500" x2="58540" y2="77250"/>
                        <a14:foregroundMark x1="58670" y1="76500" x2="59061" y2="71500"/>
                        <a14:foregroundMark x1="59583" y1="55500" x2="58801" y2="63250"/>
                        <a14:foregroundMark x1="58801" y1="63500" x2="59192" y2="70750"/>
                        <a14:foregroundMark x1="28814" y1="64750" x2="27379" y2="66750"/>
                        <a14:foregroundMark x1="20339" y1="49500" x2="22295" y2="52750"/>
                        <a14:foregroundMark x1="24250" y1="49250" x2="25554" y2="52250"/>
                        <a14:backgroundMark x1="20600" y1="54500" x2="20078" y2="5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20989" y="5637060"/>
            <a:ext cx="1994697" cy="104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รูปภาพที่เกี่ยวข้อง">
            <a:extLst>
              <a:ext uri="{FF2B5EF4-FFF2-40B4-BE49-F238E27FC236}">
                <a16:creationId xmlns:a16="http://schemas.microsoft.com/office/drawing/2014/main" xmlns="" id="{2E40DBE2-89D9-8B4C-9943-D224FCED7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" r="6418"/>
          <a:stretch/>
        </p:blipFill>
        <p:spPr bwMode="auto">
          <a:xfrm rot="10800000" flipV="1">
            <a:off x="9724378" y="4356137"/>
            <a:ext cx="1312516" cy="8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72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85694" y="1250414"/>
            <a:ext cx="115144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th-TH" sz="4800" dirty="0">
                <a:latin typeface="TH SarabunPSK" panose="020B0500040200020003" pitchFamily="34" charset="-34"/>
                <a:ea typeface="BoonTook Ultra" panose="02010105050000000000" pitchFamily="2" charset="-34"/>
                <a:cs typeface="TH SarabunPSK" panose="020B0500040200020003" pitchFamily="34" charset="-34"/>
                <a:sym typeface="Chonburi"/>
              </a:rPr>
              <a:t>ภารกิจ </a:t>
            </a:r>
            <a:r>
              <a:rPr lang="en-US" sz="4800" dirty="0">
                <a:latin typeface="TH SarabunPSK" panose="020B0500040200020003" pitchFamily="34" charset="-34"/>
                <a:ea typeface="BoonTook Ultra" panose="02010105050000000000" pitchFamily="2" charset="-34"/>
                <a:cs typeface="TH SarabunPSK" panose="020B0500040200020003" pitchFamily="34" charset="-34"/>
                <a:sym typeface="Chonburi"/>
              </a:rPr>
              <a:t>: </a:t>
            </a:r>
            <a:r>
              <a:rPr lang="th-TH" sz="4800" dirty="0">
                <a:latin typeface="TH SarabunPSK" panose="020B0500040200020003" pitchFamily="34" charset="-34"/>
                <a:ea typeface="BoonTook Ultra" panose="02010105050000000000" pitchFamily="2" charset="-34"/>
                <a:cs typeface="TH SarabunPSK" panose="020B0500040200020003" pitchFamily="34" charset="-34"/>
              </a:rPr>
              <a:t>ช่วยผึ้งน้อยนำชิ้นส่วนไปวางลงบนรังให้เต็ม </a:t>
            </a:r>
          </a:p>
          <a:p>
            <a:pPr>
              <a:spcBef>
                <a:spcPts val="0"/>
              </a:spcBef>
            </a:pPr>
            <a:r>
              <a:rPr lang="th-TH" sz="4800" dirty="0">
                <a:latin typeface="TH SarabunPSK" panose="020B0500040200020003" pitchFamily="34" charset="-34"/>
                <a:ea typeface="BoonTook Ultra" panose="02010105050000000000" pitchFamily="2" charset="-34"/>
                <a:cs typeface="TH SarabunPSK" panose="020B0500040200020003" pitchFamily="34" charset="-34"/>
              </a:rPr>
              <a:t>โดยไม่ให้ชิ้นส่วนแต่ละชิ้นซ้อนทับกัน</a:t>
            </a:r>
            <a:endParaRPr lang="th-TH" sz="4800" dirty="0">
              <a:latin typeface="TH SarabunPSK" panose="020B0500040200020003" pitchFamily="34" charset="-34"/>
              <a:ea typeface="BoonTook Ultra" panose="02010105050000000000" pitchFamily="2" charset="-34"/>
              <a:cs typeface="TH SarabunPSK" panose="020B0500040200020003" pitchFamily="34" charset="-34"/>
              <a:sym typeface="Chonburi"/>
            </a:endParaRPr>
          </a:p>
        </p:txBody>
      </p:sp>
      <p:sp>
        <p:nvSpPr>
          <p:cNvPr id="7" name="Google Shape;239;p34"/>
          <p:cNvSpPr/>
          <p:nvPr/>
        </p:nvSpPr>
        <p:spPr>
          <a:xfrm>
            <a:off x="0" y="0"/>
            <a:ext cx="12192000" cy="90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th-TH" sz="4800" b="1" dirty="0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ผึ้งน้อยสร้างรัง</a:t>
            </a:r>
            <a:endParaRPr sz="4800" dirty="0"/>
          </a:p>
        </p:txBody>
      </p:sp>
      <p:pic>
        <p:nvPicPr>
          <p:cNvPr id="6" name="Picture 5" descr="A yellow sign&#10;&#10;Description automatically generated">
            <a:extLst>
              <a:ext uri="{FF2B5EF4-FFF2-40B4-BE49-F238E27FC236}">
                <a16:creationId xmlns:a16="http://schemas.microsoft.com/office/drawing/2014/main" xmlns="" id="{0FA469B9-D166-4F09-A561-A67B79C14F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45" y="2771048"/>
            <a:ext cx="1811436" cy="1156391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xmlns="" id="{4EF4632B-958D-4460-8D11-24FA57149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24" y="2783975"/>
            <a:ext cx="1827904" cy="1152732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4ED1955-72CF-4A3A-BB2D-637A875AEF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519" y="4305534"/>
            <a:ext cx="1710801" cy="1220432"/>
          </a:xfrm>
          <a:prstGeom prst="rect">
            <a:avLst/>
          </a:prstGeom>
        </p:spPr>
      </p:pic>
      <p:pic>
        <p:nvPicPr>
          <p:cNvPr id="14" name="Picture 13" descr="A picture containing stool, ottoman&#10;&#10;Description automatically generated">
            <a:extLst>
              <a:ext uri="{FF2B5EF4-FFF2-40B4-BE49-F238E27FC236}">
                <a16:creationId xmlns:a16="http://schemas.microsoft.com/office/drawing/2014/main" xmlns="" id="{6F2FDEFC-B83D-4265-BF5D-5F543BD454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948" y="4275343"/>
            <a:ext cx="1209454" cy="1280813"/>
          </a:xfrm>
          <a:prstGeom prst="rect">
            <a:avLst/>
          </a:prstGeom>
        </p:spPr>
      </p:pic>
      <p:pic>
        <p:nvPicPr>
          <p:cNvPr id="16" name="Picture 15" descr="A picture containing game, table&#10;&#10;Description automatically generated">
            <a:extLst>
              <a:ext uri="{FF2B5EF4-FFF2-40B4-BE49-F238E27FC236}">
                <a16:creationId xmlns:a16="http://schemas.microsoft.com/office/drawing/2014/main" xmlns="" id="{5070D3E3-8914-4543-A96C-5D8CBE9AA7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428" y="4164989"/>
            <a:ext cx="1094181" cy="1326557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1629650" y="2820074"/>
            <a:ext cx="2595358" cy="3513600"/>
            <a:chOff x="0" y="0"/>
            <a:chExt cx="5295014" cy="7168391"/>
          </a:xfrm>
        </p:grpSpPr>
        <p:pic>
          <p:nvPicPr>
            <p:cNvPr id="68" name="Picture 67" descr="A picture containing honeycomb, building, game&#10;&#10;Description automatically generated">
              <a:extLst>
                <a:ext uri="{FF2B5EF4-FFF2-40B4-BE49-F238E27FC236}">
                  <a16:creationId xmlns:a16="http://schemas.microsoft.com/office/drawing/2014/main" xmlns="" id="{7194D11E-F522-4CDE-AD77-5301B2ECA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295014" cy="7168391"/>
            </a:xfrm>
            <a:prstGeom prst="rect">
              <a:avLst/>
            </a:prstGeom>
          </p:spPr>
        </p:pic>
        <p:sp>
          <p:nvSpPr>
            <p:cNvPr id="45" name="Hexagon 44"/>
            <p:cNvSpPr/>
            <p:nvPr/>
          </p:nvSpPr>
          <p:spPr>
            <a:xfrm rot="16200000">
              <a:off x="574244" y="1451240"/>
              <a:ext cx="924560" cy="876264"/>
            </a:xfrm>
            <a:prstGeom prst="hexago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46" name="Hexagon 45"/>
            <p:cNvSpPr/>
            <p:nvPr/>
          </p:nvSpPr>
          <p:spPr>
            <a:xfrm rot="16200000">
              <a:off x="1466699" y="1443924"/>
              <a:ext cx="924560" cy="888962"/>
            </a:xfrm>
            <a:prstGeom prst="hexago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47" name="Hexagon 46"/>
            <p:cNvSpPr/>
            <p:nvPr/>
          </p:nvSpPr>
          <p:spPr>
            <a:xfrm rot="16200000">
              <a:off x="2351837" y="1474013"/>
              <a:ext cx="924560" cy="880552"/>
            </a:xfrm>
            <a:prstGeom prst="hexago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48" name="Hexagon 47"/>
            <p:cNvSpPr/>
            <p:nvPr/>
          </p:nvSpPr>
          <p:spPr>
            <a:xfrm rot="16200000">
              <a:off x="3236976" y="1466698"/>
              <a:ext cx="924560" cy="880552"/>
            </a:xfrm>
            <a:prstGeom prst="hexago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49" name="Hexagon 48"/>
            <p:cNvSpPr/>
            <p:nvPr/>
          </p:nvSpPr>
          <p:spPr>
            <a:xfrm rot="16200000">
              <a:off x="1020471" y="2183587"/>
              <a:ext cx="924560" cy="875665"/>
            </a:xfrm>
            <a:prstGeom prst="hexago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50" name="Hexagon 49"/>
            <p:cNvSpPr/>
            <p:nvPr/>
          </p:nvSpPr>
          <p:spPr>
            <a:xfrm rot="16200000">
              <a:off x="1912925" y="2176272"/>
              <a:ext cx="924560" cy="888365"/>
            </a:xfrm>
            <a:prstGeom prst="hexago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51" name="Hexagon 50"/>
            <p:cNvSpPr/>
            <p:nvPr/>
          </p:nvSpPr>
          <p:spPr>
            <a:xfrm rot="16200000">
              <a:off x="2798063" y="2183588"/>
              <a:ext cx="924560" cy="880110"/>
            </a:xfrm>
            <a:prstGeom prst="hexago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52" name="Hexagon 51"/>
            <p:cNvSpPr/>
            <p:nvPr/>
          </p:nvSpPr>
          <p:spPr>
            <a:xfrm rot="16200000">
              <a:off x="3683203" y="2176273"/>
              <a:ext cx="924560" cy="880110"/>
            </a:xfrm>
            <a:prstGeom prst="hexago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53" name="Hexagon 52"/>
            <p:cNvSpPr/>
            <p:nvPr/>
          </p:nvSpPr>
          <p:spPr>
            <a:xfrm rot="16200000">
              <a:off x="572214" y="2893162"/>
              <a:ext cx="924560" cy="875665"/>
            </a:xfrm>
            <a:prstGeom prst="hexago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54" name="Hexagon 53"/>
            <p:cNvSpPr/>
            <p:nvPr/>
          </p:nvSpPr>
          <p:spPr>
            <a:xfrm rot="16200000">
              <a:off x="1466698" y="2885847"/>
              <a:ext cx="924560" cy="888365"/>
            </a:xfrm>
            <a:prstGeom prst="hexago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55" name="Hexagon 54"/>
            <p:cNvSpPr/>
            <p:nvPr/>
          </p:nvSpPr>
          <p:spPr>
            <a:xfrm rot="16200000">
              <a:off x="2351837" y="2893162"/>
              <a:ext cx="924560" cy="880110"/>
            </a:xfrm>
            <a:prstGeom prst="hexago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56" name="Hexagon 55"/>
            <p:cNvSpPr/>
            <p:nvPr/>
          </p:nvSpPr>
          <p:spPr>
            <a:xfrm rot="16200000">
              <a:off x="3236976" y="2885847"/>
              <a:ext cx="924560" cy="880110"/>
            </a:xfrm>
            <a:prstGeom prst="hexago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57" name="Hexagon 56"/>
            <p:cNvSpPr/>
            <p:nvPr/>
          </p:nvSpPr>
          <p:spPr>
            <a:xfrm rot="16200000">
              <a:off x="1004303" y="3610051"/>
              <a:ext cx="950595" cy="887528"/>
            </a:xfrm>
            <a:prstGeom prst="hexago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58" name="Hexagon 57"/>
            <p:cNvSpPr/>
            <p:nvPr/>
          </p:nvSpPr>
          <p:spPr>
            <a:xfrm rot="16200000">
              <a:off x="1901952" y="3599079"/>
              <a:ext cx="950595" cy="888365"/>
            </a:xfrm>
            <a:prstGeom prst="hexago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59" name="Hexagon 58"/>
            <p:cNvSpPr/>
            <p:nvPr/>
          </p:nvSpPr>
          <p:spPr>
            <a:xfrm rot="16200000">
              <a:off x="2792779" y="3610051"/>
              <a:ext cx="950787" cy="880110"/>
            </a:xfrm>
            <a:prstGeom prst="hexago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60" name="Hexagon 59"/>
            <p:cNvSpPr/>
            <p:nvPr/>
          </p:nvSpPr>
          <p:spPr>
            <a:xfrm rot="16200000">
              <a:off x="3676380" y="3602736"/>
              <a:ext cx="950595" cy="880110"/>
            </a:xfrm>
            <a:prstGeom prst="hexago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61" name="Hexagon 60"/>
            <p:cNvSpPr/>
            <p:nvPr/>
          </p:nvSpPr>
          <p:spPr>
            <a:xfrm rot="16200000">
              <a:off x="569944" y="4326701"/>
              <a:ext cx="950595" cy="887095"/>
            </a:xfrm>
            <a:prstGeom prst="hexago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62" name="Hexagon 61"/>
            <p:cNvSpPr/>
            <p:nvPr/>
          </p:nvSpPr>
          <p:spPr>
            <a:xfrm rot="16200000">
              <a:off x="1453383" y="4326067"/>
              <a:ext cx="950595" cy="888365"/>
            </a:xfrm>
            <a:prstGeom prst="hexago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63" name="Hexagon 62"/>
            <p:cNvSpPr/>
            <p:nvPr/>
          </p:nvSpPr>
          <p:spPr>
            <a:xfrm rot="16200000">
              <a:off x="2343848" y="4330194"/>
              <a:ext cx="950595" cy="880110"/>
            </a:xfrm>
            <a:prstGeom prst="hexago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64" name="Hexagon 63"/>
            <p:cNvSpPr/>
            <p:nvPr/>
          </p:nvSpPr>
          <p:spPr>
            <a:xfrm rot="16200000">
              <a:off x="3230463" y="4335484"/>
              <a:ext cx="950595" cy="880110"/>
            </a:xfrm>
            <a:prstGeom prst="hexago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65" name="Hexagon 64"/>
            <p:cNvSpPr/>
            <p:nvPr/>
          </p:nvSpPr>
          <p:spPr>
            <a:xfrm rot="16200000">
              <a:off x="1893791" y="5050745"/>
              <a:ext cx="950595" cy="888365"/>
            </a:xfrm>
            <a:prstGeom prst="hexago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66" name="Hexagon 65"/>
            <p:cNvSpPr/>
            <p:nvPr/>
          </p:nvSpPr>
          <p:spPr>
            <a:xfrm rot="16200000">
              <a:off x="2780177" y="5057659"/>
              <a:ext cx="950595" cy="880110"/>
            </a:xfrm>
            <a:prstGeom prst="hexago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67" name="Hexagon 66"/>
            <p:cNvSpPr/>
            <p:nvPr/>
          </p:nvSpPr>
          <p:spPr>
            <a:xfrm rot="16200000">
              <a:off x="3667346" y="5045058"/>
              <a:ext cx="950595" cy="880110"/>
            </a:xfrm>
            <a:prstGeom prst="hexago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</p:grpSp>
      <p:pic>
        <p:nvPicPr>
          <p:cNvPr id="41" name="Picture 40" descr="C:\Users\watho\AppData\Local\Microsoft\Windows\INetCache\Content.Word\bee11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8" b="35423"/>
          <a:stretch>
            <a:fillRect/>
          </a:stretch>
        </p:blipFill>
        <p:spPr bwMode="auto">
          <a:xfrm>
            <a:off x="9263398" y="1463800"/>
            <a:ext cx="2258042" cy="1767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 descr="C:\Users\watho\AppData\Local\Microsoft\Windows\INetCache\Content.Word\bee11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8" b="35423"/>
          <a:stretch>
            <a:fillRect/>
          </a:stretch>
        </p:blipFill>
        <p:spPr bwMode="auto">
          <a:xfrm>
            <a:off x="2463856" y="2942276"/>
            <a:ext cx="762063" cy="59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Picture 69" descr="C:\Users\watho\AppData\Local\Microsoft\Windows\INetCache\Content.Word\bee11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8" b="35423"/>
          <a:stretch>
            <a:fillRect/>
          </a:stretch>
        </p:blipFill>
        <p:spPr bwMode="auto">
          <a:xfrm>
            <a:off x="5171643" y="2927784"/>
            <a:ext cx="552501" cy="432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Picture 70" descr="C:\Users\watho\AppData\Local\Microsoft\Windows\INetCache\Content.Word\bee11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8" b="35423"/>
          <a:stretch>
            <a:fillRect/>
          </a:stretch>
        </p:blipFill>
        <p:spPr bwMode="auto">
          <a:xfrm>
            <a:off x="7932970" y="2925085"/>
            <a:ext cx="552501" cy="432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Picture 71" descr="C:\Users\watho\AppData\Local\Microsoft\Windows\INetCache\Content.Word\bee11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8" b="35423"/>
          <a:stretch>
            <a:fillRect/>
          </a:stretch>
        </p:blipFill>
        <p:spPr bwMode="auto">
          <a:xfrm>
            <a:off x="4941836" y="4718313"/>
            <a:ext cx="552501" cy="432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Picture 72" descr="C:\Users\watho\AppData\Local\Microsoft\Windows\INetCache\Content.Word\bee11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8" b="35423"/>
          <a:stretch>
            <a:fillRect/>
          </a:stretch>
        </p:blipFill>
        <p:spPr bwMode="auto">
          <a:xfrm>
            <a:off x="7040748" y="4934591"/>
            <a:ext cx="552501" cy="432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Picture 73" descr="C:\Users\watho\AppData\Local\Microsoft\Windows\INetCache\Content.Word\bee11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8" b="35423"/>
          <a:stretch>
            <a:fillRect/>
          </a:stretch>
        </p:blipFill>
        <p:spPr bwMode="auto">
          <a:xfrm>
            <a:off x="8780437" y="4611988"/>
            <a:ext cx="552501" cy="432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402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0" y="3082"/>
            <a:ext cx="12192000" cy="892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th-TH" sz="5400" b="1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ลานจอดรถพิศวง</a:t>
            </a:r>
            <a:endParaRPr lang="th-TH" sz="4000" b="1" dirty="0">
              <a:solidFill>
                <a:schemeClr val="bg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marL="0" indent="0" algn="ctr">
              <a:buNone/>
            </a:pPr>
            <a:endParaRPr lang="en-US" sz="6600" b="1" dirty="0">
              <a:solidFill>
                <a:schemeClr val="bg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marL="0" indent="0" algn="ctr">
              <a:buNone/>
            </a:pPr>
            <a:r>
              <a:rPr lang="en-US" sz="6600" b="1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en-US" sz="6600" b="1" dirty="0">
                <a:solidFill>
                  <a:srgbClr val="00206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endParaRPr lang="th-TH" sz="6400" b="1" dirty="0">
              <a:solidFill>
                <a:srgbClr val="00206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6" name="Google Shape;639;p33"/>
          <p:cNvSpPr txBox="1">
            <a:spLocks/>
          </p:cNvSpPr>
          <p:nvPr/>
        </p:nvSpPr>
        <p:spPr>
          <a:xfrm>
            <a:off x="419081" y="1423447"/>
            <a:ext cx="6286800" cy="489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-507987">
              <a:buSzPts val="2400"/>
              <a:buFont typeface="Itim"/>
              <a:buChar char="●"/>
            </a:pPr>
            <a:r>
              <a:rPr lang="th-TH" sz="3200" dirty="0">
                <a:solidFill>
                  <a:srgbClr val="002060"/>
                </a:solidFill>
                <a:latin typeface="Itim"/>
                <a:ea typeface="Itim"/>
                <a:cs typeface="Itim"/>
                <a:sym typeface="Itim"/>
              </a:rPr>
              <a:t>ในที่จอดรถแห่งหนึ่ง มีรถจอดหนาแน่น มีทางออกเพียงทางเดียว </a:t>
            </a:r>
          </a:p>
          <a:p>
            <a:pPr indent="-507987">
              <a:buSzPts val="2400"/>
              <a:buFont typeface="Itim"/>
              <a:buChar char="●"/>
            </a:pPr>
            <a:r>
              <a:rPr lang="th-TH" sz="3200" dirty="0">
                <a:solidFill>
                  <a:srgbClr val="002060"/>
                </a:solidFill>
                <a:latin typeface="Itim"/>
                <a:ea typeface="Itim"/>
                <a:cs typeface="Itim"/>
                <a:sym typeface="Itim"/>
              </a:rPr>
              <a:t>ต้องการนำรถสีแดง </a:t>
            </a:r>
            <a:r>
              <a:rPr lang="th-TH" sz="3200" dirty="0">
                <a:solidFill>
                  <a:srgbClr val="FF0000"/>
                </a:solidFill>
                <a:latin typeface="Itim"/>
                <a:ea typeface="Itim"/>
                <a:cs typeface="Itim"/>
                <a:sym typeface="Itim"/>
              </a:rPr>
              <a:t>(</a:t>
            </a:r>
            <a:r>
              <a:rPr lang="en-US" sz="3200" dirty="0">
                <a:solidFill>
                  <a:srgbClr val="FF0000"/>
                </a:solidFill>
                <a:latin typeface="Itim"/>
                <a:ea typeface="Itim"/>
                <a:cs typeface="Itim"/>
                <a:sym typeface="Itim"/>
              </a:rPr>
              <a:t>A) </a:t>
            </a:r>
            <a:r>
              <a:rPr lang="th-TH" sz="3200" dirty="0">
                <a:solidFill>
                  <a:srgbClr val="002060"/>
                </a:solidFill>
                <a:latin typeface="Itim"/>
                <a:ea typeface="Itim"/>
                <a:cs typeface="Itim"/>
                <a:sym typeface="Itim"/>
              </a:rPr>
              <a:t>ออกมา โดยใช้ขั้นตอนน้อยที่สุด</a:t>
            </a:r>
          </a:p>
          <a:p>
            <a:pPr indent="-507987">
              <a:buSzPts val="2400"/>
              <a:buFont typeface="Itim"/>
              <a:buChar char="●"/>
            </a:pPr>
            <a:r>
              <a:rPr lang="th-TH" sz="3200" dirty="0">
                <a:solidFill>
                  <a:srgbClr val="002060"/>
                </a:solidFill>
                <a:latin typeface="Itim"/>
                <a:ea typeface="Itim"/>
                <a:cs typeface="Itim"/>
                <a:sym typeface="Itim"/>
              </a:rPr>
              <a:t>เราสามารถเลื่อนรถคันใดก็ได้</a:t>
            </a:r>
            <a:br>
              <a:rPr lang="th-TH" sz="3200" dirty="0">
                <a:solidFill>
                  <a:srgbClr val="002060"/>
                </a:solidFill>
                <a:latin typeface="Itim"/>
                <a:ea typeface="Itim"/>
                <a:cs typeface="Itim"/>
                <a:sym typeface="Itim"/>
              </a:rPr>
            </a:br>
            <a:r>
              <a:rPr lang="th-TH" sz="3200" dirty="0">
                <a:solidFill>
                  <a:srgbClr val="002060"/>
                </a:solidFill>
                <a:latin typeface="Itim"/>
                <a:ea typeface="Itim"/>
                <a:cs typeface="Itim"/>
                <a:sym typeface="Itim"/>
              </a:rPr>
              <a:t>ไปด้านหน้าหรือด้านหลัง </a:t>
            </a:r>
          </a:p>
          <a:p>
            <a:pPr indent="-507987">
              <a:buSzPts val="2400"/>
              <a:buFont typeface="Itim"/>
              <a:buChar char="●"/>
            </a:pPr>
            <a:r>
              <a:rPr lang="th-TH" sz="3200" dirty="0">
                <a:solidFill>
                  <a:srgbClr val="002060"/>
                </a:solidFill>
                <a:latin typeface="Itim"/>
                <a:ea typeface="Itim"/>
                <a:cs typeface="Itim"/>
                <a:sym typeface="Itim"/>
              </a:rPr>
              <a:t>แต่ไม่สามารถเลี้ยวได้</a:t>
            </a:r>
          </a:p>
          <a:p>
            <a:pPr indent="-507987">
              <a:buSzPts val="2400"/>
              <a:buFont typeface="Itim"/>
              <a:buChar char="●"/>
            </a:pPr>
            <a:r>
              <a:rPr lang="th-TH" sz="3200" dirty="0">
                <a:solidFill>
                  <a:srgbClr val="002060"/>
                </a:solidFill>
                <a:latin typeface="Itim"/>
                <a:ea typeface="Itim"/>
                <a:cs typeface="Itim"/>
                <a:sym typeface="Itim"/>
              </a:rPr>
              <a:t>ไม่สามารถเลื่อนไปด้านข้างได้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96" y="1704755"/>
            <a:ext cx="5414560" cy="426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7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76512" y="1496547"/>
            <a:ext cx="5905643" cy="4749508"/>
            <a:chOff x="776512" y="1496547"/>
            <a:chExt cx="5905643" cy="4749508"/>
          </a:xfrm>
        </p:grpSpPr>
        <p:pic>
          <p:nvPicPr>
            <p:cNvPr id="22" name="รูปภาพ 21">
              <a:extLst>
                <a:ext uri="{FF2B5EF4-FFF2-40B4-BE49-F238E27FC236}">
                  <a16:creationId xmlns:a16="http://schemas.microsoft.com/office/drawing/2014/main" xmlns="" id="{8948DF13-75B7-4F56-B29C-80CDD69604C9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12" y="1496547"/>
              <a:ext cx="5905643" cy="4749508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4618" y="3878073"/>
              <a:ext cx="622919" cy="576877"/>
            </a:xfrm>
            <a:prstGeom prst="rect">
              <a:avLst/>
            </a:prstGeom>
          </p:spPr>
        </p:pic>
      </p:grp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xmlns="" id="{650AA7D9-08CC-485E-8829-A6E40C4EFB63}"/>
              </a:ext>
            </a:extLst>
          </p:cNvPr>
          <p:cNvSpPr/>
          <p:nvPr/>
        </p:nvSpPr>
        <p:spPr>
          <a:xfrm>
            <a:off x="3636115" y="84408"/>
            <a:ext cx="41601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th-TH" sz="4800" b="1" dirty="0">
                <a:solidFill>
                  <a:srgbClr val="FFFFFF"/>
                </a:solidFill>
                <a:latin typeface="Itim"/>
                <a:cs typeface="Itim"/>
                <a:sym typeface="Itim"/>
              </a:rPr>
              <a:t>เดินเที่ยวในเมือง</a:t>
            </a:r>
            <a:endParaRPr lang="th-TH" sz="4800" dirty="0"/>
          </a:p>
        </p:txBody>
      </p:sp>
      <p:sp>
        <p:nvSpPr>
          <p:cNvPr id="7" name="Google Shape;70;p15">
            <a:extLst>
              <a:ext uri="{FF2B5EF4-FFF2-40B4-BE49-F238E27FC236}">
                <a16:creationId xmlns:a16="http://schemas.microsoft.com/office/drawing/2014/main" xmlns="" id="{F7BC6E8F-E545-4F6B-B8AB-DB165B3C9051}"/>
              </a:ext>
            </a:extLst>
          </p:cNvPr>
          <p:cNvSpPr txBox="1"/>
          <p:nvPr/>
        </p:nvSpPr>
        <p:spPr>
          <a:xfrm>
            <a:off x="392482" y="967492"/>
            <a:ext cx="8544128" cy="53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87">
              <a:lnSpc>
                <a:spcPct val="90000"/>
              </a:lnSpc>
            </a:pPr>
            <a:r>
              <a:rPr lang="th-TH" sz="3600" b="1" dirty="0">
                <a:latin typeface="TH SarabunPSK"/>
                <a:ea typeface="TH SarabunPSK"/>
                <a:cs typeface="TH SarabunPSK"/>
              </a:rPr>
              <a:t>ตัวอย่าง </a:t>
            </a:r>
            <a:r>
              <a:rPr lang="en-US" sz="3600" b="1" dirty="0">
                <a:latin typeface="TH SarabunPSK"/>
                <a:ea typeface="TH SarabunPSK"/>
                <a:cs typeface="TH SarabunPSK"/>
              </a:rPr>
              <a:t>: </a:t>
            </a:r>
            <a:r>
              <a:rPr lang="th-TH" sz="3200" dirty="0">
                <a:latin typeface="TH SarabunPSK"/>
                <a:ea typeface="TH SarabunPSK"/>
                <a:cs typeface="TH SarabunPSK"/>
              </a:rPr>
              <a:t>ต้องการเดินจากร้านขายผลไม้ไปร้านอาหาร</a:t>
            </a:r>
            <a:endParaRPr sz="2400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xmlns="" id="{50C784DC-9693-4492-BF08-E7DC6E7FB547}"/>
              </a:ext>
            </a:extLst>
          </p:cNvPr>
          <p:cNvSpPr/>
          <p:nvPr/>
        </p:nvSpPr>
        <p:spPr>
          <a:xfrm>
            <a:off x="8460646" y="1389315"/>
            <a:ext cx="2056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70C0"/>
                </a:solidFill>
                <a:latin typeface="TH SarabunPSK"/>
                <a:ea typeface="TH SarabunPSK"/>
                <a:cs typeface="TH SarabunPSK"/>
              </a:rPr>
              <a:t>โปรแกรมที่ได้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1" name="Oval 19">
            <a:extLst>
              <a:ext uri="{FF2B5EF4-FFF2-40B4-BE49-F238E27FC236}">
                <a16:creationId xmlns:a16="http://schemas.microsoft.com/office/drawing/2014/main" xmlns="" id="{6027C76D-7596-48BC-8858-6F2AC5F8F48E}"/>
              </a:ext>
            </a:extLst>
          </p:cNvPr>
          <p:cNvSpPr/>
          <p:nvPr/>
        </p:nvSpPr>
        <p:spPr>
          <a:xfrm>
            <a:off x="4479899" y="4375931"/>
            <a:ext cx="1199271" cy="742624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20">
            <a:extLst>
              <a:ext uri="{FF2B5EF4-FFF2-40B4-BE49-F238E27FC236}">
                <a16:creationId xmlns:a16="http://schemas.microsoft.com/office/drawing/2014/main" xmlns="" id="{7FC975C6-3D76-4B7E-BF85-CD24411E36E5}"/>
              </a:ext>
            </a:extLst>
          </p:cNvPr>
          <p:cNvSpPr/>
          <p:nvPr/>
        </p:nvSpPr>
        <p:spPr>
          <a:xfrm>
            <a:off x="5110495" y="2562382"/>
            <a:ext cx="1209214" cy="7484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21">
            <a:extLst>
              <a:ext uri="{FF2B5EF4-FFF2-40B4-BE49-F238E27FC236}">
                <a16:creationId xmlns:a16="http://schemas.microsoft.com/office/drawing/2014/main" xmlns="" id="{3C78732E-8AB0-4238-8C1E-158E17C5A8C7}"/>
              </a:ext>
            </a:extLst>
          </p:cNvPr>
          <p:cNvSpPr/>
          <p:nvPr/>
        </p:nvSpPr>
        <p:spPr>
          <a:xfrm>
            <a:off x="5155079" y="4563300"/>
            <a:ext cx="499621" cy="433633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22">
            <a:extLst>
              <a:ext uri="{FF2B5EF4-FFF2-40B4-BE49-F238E27FC236}">
                <a16:creationId xmlns:a16="http://schemas.microsoft.com/office/drawing/2014/main" xmlns="" id="{15AC634F-AE02-4589-AC25-06788E8D1CBC}"/>
              </a:ext>
            </a:extLst>
          </p:cNvPr>
          <p:cNvSpPr/>
          <p:nvPr/>
        </p:nvSpPr>
        <p:spPr>
          <a:xfrm rot="16200000">
            <a:off x="5446710" y="4241163"/>
            <a:ext cx="499621" cy="433633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xmlns="" id="{9610E21A-47CC-459A-B65E-FD1285EF622D}"/>
              </a:ext>
            </a:extLst>
          </p:cNvPr>
          <p:cNvSpPr txBox="1"/>
          <p:nvPr/>
        </p:nvSpPr>
        <p:spPr>
          <a:xfrm>
            <a:off x="9216966" y="2374651"/>
            <a:ext cx="443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oonJot" panose="02000603000000000000" pitchFamily="2" charset="-34"/>
                <a:cs typeface="BoonJot" panose="02000603000000000000" pitchFamily="2" charset="-34"/>
              </a:rPr>
              <a:t>1.</a:t>
            </a:r>
            <a:endParaRPr lang="th-TH" sz="2400" b="1" dirty="0">
              <a:latin typeface="BoonJot" panose="02000603000000000000" pitchFamily="2" charset="-34"/>
              <a:cs typeface="BoonJot" panose="02000603000000000000" pitchFamily="2" charset="-34"/>
            </a:endParaRPr>
          </a:p>
        </p:txBody>
      </p:sp>
      <p:sp>
        <p:nvSpPr>
          <p:cNvPr id="16" name="TextBox 27">
            <a:extLst>
              <a:ext uri="{FF2B5EF4-FFF2-40B4-BE49-F238E27FC236}">
                <a16:creationId xmlns:a16="http://schemas.microsoft.com/office/drawing/2014/main" xmlns="" id="{E1C87A3E-9A5F-4498-8E1D-2BC6CA419EDB}"/>
              </a:ext>
            </a:extLst>
          </p:cNvPr>
          <p:cNvSpPr txBox="1"/>
          <p:nvPr/>
        </p:nvSpPr>
        <p:spPr>
          <a:xfrm>
            <a:off x="9198864" y="3250380"/>
            <a:ext cx="4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BoonJot" panose="02000603000000000000" pitchFamily="2" charset="-34"/>
                <a:cs typeface="BoonJot" panose="02000603000000000000" pitchFamily="2" charset="-34"/>
              </a:rPr>
              <a:t>2.</a:t>
            </a:r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xmlns="" id="{3E524836-3582-45E2-9ACC-06068C591E90}"/>
              </a:ext>
            </a:extLst>
          </p:cNvPr>
          <p:cNvSpPr txBox="1"/>
          <p:nvPr/>
        </p:nvSpPr>
        <p:spPr>
          <a:xfrm>
            <a:off x="9216966" y="4037096"/>
            <a:ext cx="443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oonJot" panose="02000603000000000000" pitchFamily="2" charset="-34"/>
                <a:cs typeface="BoonJot" panose="02000603000000000000" pitchFamily="2" charset="-34"/>
              </a:rPr>
              <a:t>3.</a:t>
            </a:r>
            <a:endParaRPr lang="th-TH" sz="2400" b="1" dirty="0">
              <a:latin typeface="BoonJot" panose="02000603000000000000" pitchFamily="2" charset="-34"/>
              <a:cs typeface="BoonJot" panose="02000603000000000000" pitchFamily="2" charset="-34"/>
            </a:endParaRPr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xmlns="" id="{924899A5-3EC7-404A-8A4E-CA43ACF7DA04}"/>
              </a:ext>
            </a:extLst>
          </p:cNvPr>
          <p:cNvSpPr txBox="1"/>
          <p:nvPr/>
        </p:nvSpPr>
        <p:spPr>
          <a:xfrm>
            <a:off x="9246738" y="4823813"/>
            <a:ext cx="45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oonJot" panose="02000603000000000000" pitchFamily="2" charset="-34"/>
                <a:cs typeface="BoonJot" panose="02000603000000000000" pitchFamily="2" charset="-34"/>
              </a:rPr>
              <a:t>4.</a:t>
            </a:r>
            <a:endParaRPr lang="th-TH" sz="2400" b="1" dirty="0">
              <a:latin typeface="BoonJot" panose="02000603000000000000" pitchFamily="2" charset="-34"/>
              <a:cs typeface="BoonJot" panose="02000603000000000000" pitchFamily="2" charset="-34"/>
            </a:endParaRPr>
          </a:p>
        </p:txBody>
      </p:sp>
      <p:sp>
        <p:nvSpPr>
          <p:cNvPr id="19" name="Right Arrow 22">
            <a:extLst>
              <a:ext uri="{FF2B5EF4-FFF2-40B4-BE49-F238E27FC236}">
                <a16:creationId xmlns:a16="http://schemas.microsoft.com/office/drawing/2014/main" xmlns="" id="{4B91D09B-2CC7-4CBB-9235-11E67492AFB4}"/>
              </a:ext>
            </a:extLst>
          </p:cNvPr>
          <p:cNvSpPr/>
          <p:nvPr/>
        </p:nvSpPr>
        <p:spPr>
          <a:xfrm rot="16200000">
            <a:off x="5446710" y="3657827"/>
            <a:ext cx="499621" cy="433633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xmlns="" id="{533265F5-3E18-4068-A74D-F669F41BFB39}"/>
              </a:ext>
            </a:extLst>
          </p:cNvPr>
          <p:cNvSpPr/>
          <p:nvPr/>
        </p:nvSpPr>
        <p:spPr>
          <a:xfrm rot="16200000">
            <a:off x="5446710" y="3078113"/>
            <a:ext cx="499621" cy="433633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xmlns="" id="{D49D64F2-5C75-48CA-8470-67D3BE05FF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268" y="2294982"/>
            <a:ext cx="1205643" cy="709202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xmlns="" id="{F94726AC-C3C3-4457-B02F-0398BB4597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508" y="3103735"/>
            <a:ext cx="1216539" cy="714375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xmlns="" id="{D33FFDEA-BBA5-441A-9382-656CAF9C58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81" y="3917661"/>
            <a:ext cx="1216539" cy="714375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xmlns="" id="{E738E5BF-2ECC-491B-BAF9-671AC7E59F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508" y="4731587"/>
            <a:ext cx="1216539" cy="7143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4" y="31556"/>
            <a:ext cx="864202" cy="8642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375" y="104035"/>
            <a:ext cx="639829" cy="71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9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oogle Shape;155;p18"/>
          <p:cNvGraphicFramePr/>
          <p:nvPr>
            <p:extLst/>
          </p:nvPr>
        </p:nvGraphicFramePr>
        <p:xfrm>
          <a:off x="267263" y="3463747"/>
          <a:ext cx="5492700" cy="26295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30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0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0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14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/>
                    </a:p>
                  </a:txBody>
                  <a:tcPr marL="121900" marR="121900" marT="91425" marB="91425">
                    <a:lnL w="762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/>
                    </a:p>
                  </a:txBody>
                  <a:tcPr marL="121900" marR="121900" marT="91425" marB="91425">
                    <a:lnL w="762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/>
                    </a:p>
                  </a:txBody>
                  <a:tcPr marL="121900" marR="121900" marT="91425" marB="91425">
                    <a:lnL w="762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4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121900" marR="121900" marT="91425" marB="91425">
                    <a:lnL w="762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/>
                    </a:p>
                  </a:txBody>
                  <a:tcPr marL="121900" marR="121900" marT="91425" marB="91425">
                    <a:lnL w="762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/>
                    </a:p>
                  </a:txBody>
                  <a:tcPr marL="121900" marR="121900" marT="91425" marB="91425">
                    <a:lnL w="762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7" name="Google Shape;161;p18"/>
          <p:cNvSpPr txBox="1"/>
          <p:nvPr/>
        </p:nvSpPr>
        <p:spPr>
          <a:xfrm>
            <a:off x="36197" y="1412562"/>
            <a:ext cx="11712363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th-TH" sz="4267" b="1" dirty="0">
                <a:latin typeface="TH SarabunPSK"/>
                <a:ea typeface="TH SarabunPSK"/>
                <a:cs typeface="TH SarabunPSK"/>
                <a:sym typeface="TH SarabunPSK"/>
              </a:rPr>
              <a:t>      </a:t>
            </a:r>
            <a:r>
              <a:rPr lang="en-US" sz="4267" b="1" dirty="0">
                <a:latin typeface="TH SarabunPSK"/>
                <a:ea typeface="TH SarabunPSK"/>
                <a:cs typeface="TH SarabunPSK"/>
                <a:sym typeface="TH SarabunPSK"/>
              </a:rPr>
              <a:t>1. </a:t>
            </a:r>
            <a:r>
              <a:rPr lang="th-TH" sz="4267" b="1" dirty="0">
                <a:latin typeface="TH SarabunPSK"/>
                <a:ea typeface="TH SarabunPSK"/>
                <a:cs typeface="TH SarabunPSK"/>
                <a:sym typeface="TH SarabunPSK"/>
              </a:rPr>
              <a:t>ให้นำภาพสถานที่สำคัญในชุมชน</a:t>
            </a:r>
            <a:r>
              <a:rPr lang="th" sz="4267" b="1" dirty="0">
                <a:latin typeface="TH SarabunPSK"/>
                <a:ea typeface="TH SarabunPSK"/>
                <a:cs typeface="TH SarabunPSK"/>
                <a:sym typeface="TH SarabunPSK"/>
              </a:rPr>
              <a:t>มาใส่ในช่องสีขาวในตารางตามเงื่อนไขที่กำหนดให้ต่อไปนี้</a:t>
            </a:r>
            <a:endParaRPr sz="4267" b="1" dirty="0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22" name="Google Shape;160;p18"/>
          <p:cNvSpPr txBox="1"/>
          <p:nvPr/>
        </p:nvSpPr>
        <p:spPr>
          <a:xfrm>
            <a:off x="6145265" y="4009908"/>
            <a:ext cx="5866196" cy="1521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th" sz="2400" b="1" u="sng" dirty="0">
                <a:solidFill>
                  <a:srgbClr val="FF0000"/>
                </a:solidFill>
                <a:latin typeface="TH SarabunPSK" pitchFamily="34" charset="-34"/>
                <a:ea typeface="Itim"/>
                <a:cs typeface="TH SarabunPSK" pitchFamily="34" charset="-34"/>
                <a:sym typeface="Itim"/>
              </a:rPr>
              <a:t>เงื่อนไข</a:t>
            </a:r>
            <a:endParaRPr sz="2400" b="1" u="sng" dirty="0">
              <a:solidFill>
                <a:srgbClr val="FF0000"/>
              </a:solidFill>
              <a:latin typeface="TH SarabunPSK" pitchFamily="34" charset="-34"/>
              <a:ea typeface="Itim"/>
              <a:cs typeface="TH SarabunPSK" pitchFamily="34" charset="-34"/>
              <a:sym typeface="Itim"/>
            </a:endParaRPr>
          </a:p>
          <a:p>
            <a:pPr marL="609585" indent="-457189">
              <a:buSzPts val="1800"/>
              <a:buFont typeface="Itim"/>
              <a:buChar char="-"/>
            </a:pPr>
            <a:r>
              <a:rPr lang="th-TH" sz="2400" dirty="0">
                <a:latin typeface="TH SarabunPSK" pitchFamily="34" charset="-34"/>
                <a:ea typeface="Itim"/>
                <a:cs typeface="TH SarabunPSK" pitchFamily="34" charset="-34"/>
                <a:sym typeface="Itim"/>
              </a:rPr>
              <a:t>โรงเรียน</a:t>
            </a:r>
            <a:r>
              <a:rPr lang="th" sz="2400" dirty="0">
                <a:latin typeface="TH SarabunPSK" pitchFamily="34" charset="-34"/>
                <a:ea typeface="Itim"/>
                <a:cs typeface="TH SarabunPSK" pitchFamily="34" charset="-34"/>
                <a:sym typeface="Itim"/>
              </a:rPr>
              <a:t>ห้ามอยู่ติด</a:t>
            </a:r>
            <a:r>
              <a:rPr lang="th-TH" sz="2400" dirty="0">
                <a:latin typeface="TH SarabunPSK" pitchFamily="34" charset="-34"/>
                <a:ea typeface="Itim"/>
                <a:cs typeface="TH SarabunPSK" pitchFamily="34" charset="-34"/>
                <a:sym typeface="Itim"/>
              </a:rPr>
              <a:t>ตลาด</a:t>
            </a:r>
            <a:r>
              <a:rPr lang="th" sz="2400" dirty="0">
                <a:latin typeface="TH SarabunPSK" pitchFamily="34" charset="-34"/>
                <a:ea typeface="Itim"/>
                <a:cs typeface="TH SarabunPSK" pitchFamily="34" charset="-34"/>
                <a:sym typeface="Itim"/>
              </a:rPr>
              <a:t> </a:t>
            </a:r>
            <a:r>
              <a:rPr lang="th" sz="2400" dirty="0">
                <a:solidFill>
                  <a:srgbClr val="000000"/>
                </a:solidFill>
                <a:latin typeface="TH SarabunPSK" pitchFamily="34" charset="-34"/>
                <a:ea typeface="Itim"/>
                <a:cs typeface="TH SarabunPSK" pitchFamily="34" charset="-34"/>
                <a:sym typeface="Itim"/>
              </a:rPr>
              <a:t>(ทแยงก็ไม่ได้)</a:t>
            </a:r>
            <a:endParaRPr sz="2400" dirty="0">
              <a:latin typeface="TH SarabunPSK" pitchFamily="34" charset="-34"/>
              <a:ea typeface="Itim"/>
              <a:cs typeface="TH SarabunPSK" pitchFamily="34" charset="-34"/>
              <a:sym typeface="Itim"/>
            </a:endParaRPr>
          </a:p>
          <a:p>
            <a:pPr marL="609585" indent="-457189">
              <a:buSzPts val="1800"/>
              <a:buFont typeface="Itim"/>
              <a:buChar char="-"/>
            </a:pPr>
            <a:r>
              <a:rPr lang="th-TH" sz="2400" dirty="0">
                <a:latin typeface="TH SarabunPSK" pitchFamily="34" charset="-34"/>
                <a:ea typeface="Itim"/>
                <a:cs typeface="TH SarabunPSK" pitchFamily="34" charset="-34"/>
                <a:sym typeface="Itim"/>
              </a:rPr>
              <a:t>ตลาด</a:t>
            </a:r>
            <a:r>
              <a:rPr lang="th" sz="2400" dirty="0">
                <a:latin typeface="TH SarabunPSK" pitchFamily="34" charset="-34"/>
                <a:ea typeface="Itim"/>
                <a:cs typeface="TH SarabunPSK" pitchFamily="34" charset="-34"/>
                <a:sym typeface="Itim"/>
              </a:rPr>
              <a:t>ห้ามอยู่ติด</a:t>
            </a:r>
            <a:r>
              <a:rPr lang="th-TH" sz="2400" dirty="0">
                <a:latin typeface="TH SarabunPSK" pitchFamily="34" charset="-34"/>
                <a:ea typeface="Itim"/>
                <a:cs typeface="TH SarabunPSK" pitchFamily="34" charset="-34"/>
                <a:sym typeface="Itim"/>
              </a:rPr>
              <a:t>ห้องสมุด</a:t>
            </a:r>
            <a:r>
              <a:rPr lang="th" sz="2400" dirty="0">
                <a:solidFill>
                  <a:srgbClr val="000000"/>
                </a:solidFill>
                <a:latin typeface="TH SarabunPSK" pitchFamily="34" charset="-34"/>
                <a:ea typeface="Itim"/>
                <a:cs typeface="TH SarabunPSK" pitchFamily="34" charset="-34"/>
                <a:sym typeface="Itim"/>
              </a:rPr>
              <a:t>(ทแยงก็ไม่ได้)</a:t>
            </a:r>
            <a:endParaRPr sz="2400" dirty="0">
              <a:latin typeface="TH SarabunPSK" pitchFamily="34" charset="-34"/>
              <a:ea typeface="Itim"/>
              <a:cs typeface="TH SarabunPSK" pitchFamily="34" charset="-34"/>
              <a:sym typeface="Itim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94651" y="2369966"/>
            <a:ext cx="1969804" cy="1612031"/>
            <a:chOff x="4570988" y="1777474"/>
            <a:chExt cx="1477353" cy="120902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0988" y="1777474"/>
              <a:ext cx="1477353" cy="102531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951232" y="2640248"/>
              <a:ext cx="479939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dirty="0">
                  <a:solidFill>
                    <a:srgbClr val="000000"/>
                  </a:solidFill>
                  <a:latin typeface="TH SarabunPSK" pitchFamily="34" charset="-34"/>
                  <a:ea typeface="Itim"/>
                  <a:cs typeface="TH SarabunPSK" pitchFamily="34" charset="-34"/>
                  <a:sym typeface="Itim"/>
                </a:rPr>
                <a:t>ตลาด</a:t>
              </a:r>
              <a:endParaRPr lang="th-TH" sz="2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172365" y="2443199"/>
            <a:ext cx="1912456" cy="1538797"/>
            <a:chOff x="6129274" y="1832399"/>
            <a:chExt cx="1434342" cy="115409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9274" y="1832399"/>
              <a:ext cx="1434342" cy="915459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391109" y="2640248"/>
              <a:ext cx="663884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dirty="0">
                  <a:solidFill>
                    <a:srgbClr val="000000"/>
                  </a:solidFill>
                  <a:latin typeface="TH SarabunPSK" pitchFamily="34" charset="-34"/>
                  <a:ea typeface="Itim"/>
                  <a:cs typeface="TH SarabunPSK" pitchFamily="34" charset="-34"/>
                  <a:sym typeface="Itim"/>
                </a:rPr>
                <a:t>ห้องสมุด</a:t>
              </a:r>
              <a:endParaRPr lang="th-TH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192734" y="2527718"/>
            <a:ext cx="1876660" cy="1458612"/>
            <a:chOff x="7644550" y="1895788"/>
            <a:chExt cx="1407495" cy="109395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550" y="1895788"/>
              <a:ext cx="1407495" cy="87535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7748483" y="2643498"/>
              <a:ext cx="85263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dirty="0">
                  <a:solidFill>
                    <a:srgbClr val="000000"/>
                  </a:solidFill>
                  <a:latin typeface="TH SarabunPSK" pitchFamily="34" charset="-34"/>
                  <a:ea typeface="Itim"/>
                  <a:cs typeface="TH SarabunPSK" pitchFamily="34" charset="-34"/>
                  <a:sym typeface="Itim"/>
                </a:rPr>
                <a:t>โรงพยาบาล</a:t>
              </a:r>
              <a:endParaRPr lang="th-TH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1040" y="4869160"/>
            <a:ext cx="1218545" cy="1123856"/>
            <a:chOff x="450779" y="3651870"/>
            <a:chExt cx="913909" cy="8428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93" y="3651870"/>
              <a:ext cx="864095" cy="55693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450779" y="4148513"/>
              <a:ext cx="62901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dirty="0">
                  <a:solidFill>
                    <a:srgbClr val="000000"/>
                  </a:solidFill>
                  <a:latin typeface="TH SarabunPSK" pitchFamily="34" charset="-34"/>
                  <a:ea typeface="Itim"/>
                  <a:cs typeface="TH SarabunPSK" pitchFamily="34" charset="-34"/>
                  <a:sym typeface="Itim"/>
                </a:rPr>
                <a:t>โรงเรียน</a:t>
              </a:r>
              <a:endParaRPr lang="th-TH" sz="2400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5" y="31556"/>
            <a:ext cx="864203" cy="8642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5" y="89370"/>
            <a:ext cx="1105524" cy="783079"/>
          </a:xfrm>
          <a:prstGeom prst="rect">
            <a:avLst/>
          </a:prstGeom>
        </p:spPr>
      </p:pic>
      <p:sp>
        <p:nvSpPr>
          <p:cNvPr id="27" name="Google Shape;95;p14"/>
          <p:cNvSpPr txBox="1">
            <a:spLocks/>
          </p:cNvSpPr>
          <p:nvPr/>
        </p:nvSpPr>
        <p:spPr>
          <a:xfrm>
            <a:off x="1640233" y="99168"/>
            <a:ext cx="9352311" cy="86409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th-TH" sz="4800" b="1" dirty="0">
                <a:solidFill>
                  <a:srgbClr val="0070C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จัดระเบียบชุมชนของเรา</a:t>
            </a:r>
            <a:endParaRPr lang="en-US" sz="4800" b="1" dirty="0">
              <a:solidFill>
                <a:srgbClr val="0070C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E28FEA7-FDF1-6045-A1C2-016B53F1122D}"/>
              </a:ext>
            </a:extLst>
          </p:cNvPr>
          <p:cNvSpPr/>
          <p:nvPr/>
        </p:nvSpPr>
        <p:spPr>
          <a:xfrm>
            <a:off x="0" y="6499654"/>
            <a:ext cx="12192000" cy="3583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88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913866" y="158245"/>
            <a:ext cx="4750753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267" b="1" dirty="0">
                <a:solidFill>
                  <a:schemeClr val="tx2">
                    <a:lumMod val="60000"/>
                    <a:lumOff val="40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ตัวอย่างผังงาน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1584" y="1247805"/>
            <a:ext cx="64148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ขั้นตอนการออกกำลังกาย (การวิ่งรอบสนาม </a:t>
            </a:r>
            <a:r>
              <a:rPr lang="en-US" sz="32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32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รอบ)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เริ่มต้น</a:t>
            </a:r>
          </a:p>
          <a:p>
            <a:pPr lvl="1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วอร์มร่างกายก่อนออกกำลังกาย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10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นาที</a:t>
            </a:r>
          </a:p>
          <a:p>
            <a:pPr lvl="1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วิ่งรอบสนาม</a:t>
            </a:r>
          </a:p>
          <a:p>
            <a:pPr lvl="1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วิ่งครบ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รอบ ใช่หรือไม่ </a:t>
            </a:r>
          </a:p>
          <a:p>
            <a:pPr lvl="1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ถ้าใช่ ทำข้อ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</a:p>
          <a:p>
            <a:pPr lvl="1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ถ้าไม่ใช่ กลับไปทำข้อ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วอร์มร่างกายหลังออกกำลังกาย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นาที</a:t>
            </a:r>
          </a:p>
          <a:p>
            <a:pPr marL="0" lvl="1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จบ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691989" y="1906381"/>
            <a:ext cx="3788535" cy="520092"/>
          </a:xfrm>
          <a:prstGeom prst="roundRect">
            <a:avLst>
              <a:gd name="adj" fmla="val 0"/>
            </a:avLst>
          </a:prstGeom>
          <a:solidFill>
            <a:srgbClr val="CDE1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วอร์มร่างกายก่อนออกกำลังกาย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10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นาที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8819691" y="1131056"/>
            <a:ext cx="1533131" cy="502767"/>
            <a:chOff x="8822181" y="629269"/>
            <a:chExt cx="1239252" cy="406393"/>
          </a:xfrm>
        </p:grpSpPr>
        <p:sp>
          <p:nvSpPr>
            <p:cNvPr id="44" name="Rounded Rectangle 43"/>
            <p:cNvSpPr/>
            <p:nvPr/>
          </p:nvSpPr>
          <p:spPr>
            <a:xfrm>
              <a:off x="8822181" y="630125"/>
              <a:ext cx="1239252" cy="397042"/>
            </a:xfrm>
            <a:prstGeom prst="roundRect">
              <a:avLst>
                <a:gd name="adj" fmla="val 50000"/>
              </a:avLst>
            </a:prstGeom>
            <a:solidFill>
              <a:srgbClr val="F492B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127321" y="629269"/>
              <a:ext cx="636463" cy="4063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667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เริ่มต้น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813705" y="5502492"/>
            <a:ext cx="1533131" cy="502766"/>
            <a:chOff x="3862137" y="-885538"/>
            <a:chExt cx="1239252" cy="406393"/>
          </a:xfrm>
        </p:grpSpPr>
        <p:sp>
          <p:nvSpPr>
            <p:cNvPr id="47" name="Rounded Rectangle 46"/>
            <p:cNvSpPr/>
            <p:nvPr/>
          </p:nvSpPr>
          <p:spPr>
            <a:xfrm>
              <a:off x="3862137" y="-876590"/>
              <a:ext cx="1239252" cy="397042"/>
            </a:xfrm>
            <a:prstGeom prst="roundRect">
              <a:avLst>
                <a:gd name="adj" fmla="val 50000"/>
              </a:avLst>
            </a:prstGeom>
            <a:solidFill>
              <a:srgbClr val="F492B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291808" y="-885538"/>
              <a:ext cx="379908" cy="4063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667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จบ</a:t>
              </a:r>
            </a:p>
          </p:txBody>
        </p:sp>
      </p:grpSp>
      <p:sp>
        <p:nvSpPr>
          <p:cNvPr id="49" name="Diamond 48"/>
          <p:cNvSpPr/>
          <p:nvPr/>
        </p:nvSpPr>
        <p:spPr>
          <a:xfrm>
            <a:off x="8116367" y="3649597"/>
            <a:ext cx="2939776" cy="712673"/>
          </a:xfrm>
          <a:prstGeom prst="diamond">
            <a:avLst/>
          </a:prstGeom>
          <a:solidFill>
            <a:srgbClr val="F79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133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วิ่งครบ </a:t>
            </a:r>
            <a:r>
              <a:rPr lang="en-US" sz="2133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133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รอบ </a:t>
            </a:r>
            <a:r>
              <a:rPr lang="en-US" sz="2133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th-TH" sz="2133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680020" y="4789127"/>
            <a:ext cx="3800501" cy="445452"/>
          </a:xfrm>
          <a:prstGeom prst="roundRect">
            <a:avLst>
              <a:gd name="adj" fmla="val 0"/>
            </a:avLst>
          </a:prstGeom>
          <a:solidFill>
            <a:srgbClr val="CDE1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วอร์มร่างกายหลังออกกำลังกาย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นาที </a:t>
            </a:r>
          </a:p>
        </p:txBody>
      </p:sp>
      <p:cxnSp>
        <p:nvCxnSpPr>
          <p:cNvPr id="51" name="Straight Arrow Connector 50"/>
          <p:cNvCxnSpPr>
            <a:stCxn id="45" idx="2"/>
            <a:endCxn id="42" idx="0"/>
          </p:cNvCxnSpPr>
          <p:nvPr/>
        </p:nvCxnSpPr>
        <p:spPr>
          <a:xfrm flipH="1">
            <a:off x="9586257" y="1633823"/>
            <a:ext cx="4634" cy="2725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39"/>
          <p:cNvCxnSpPr>
            <a:stCxn id="49" idx="1"/>
          </p:cNvCxnSpPr>
          <p:nvPr/>
        </p:nvCxnSpPr>
        <p:spPr>
          <a:xfrm rot="10800000" flipH="1">
            <a:off x="8116367" y="2614990"/>
            <a:ext cx="1519176" cy="1390945"/>
          </a:xfrm>
          <a:prstGeom prst="bentConnector3">
            <a:avLst>
              <a:gd name="adj1" fmla="val -45061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635543" y="4287058"/>
            <a:ext cx="1246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ใช่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462456" y="3492674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ไม่ใช่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91988" y="2803505"/>
            <a:ext cx="3788533" cy="478904"/>
          </a:xfrm>
          <a:prstGeom prst="roundRect">
            <a:avLst>
              <a:gd name="adj" fmla="val 0"/>
            </a:avLst>
          </a:prstGeom>
          <a:solidFill>
            <a:srgbClr val="CDE1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วิ่งรอบสนาม</a:t>
            </a:r>
          </a:p>
        </p:txBody>
      </p:sp>
      <p:cxnSp>
        <p:nvCxnSpPr>
          <p:cNvPr id="58" name="Straight Arrow Connector 57"/>
          <p:cNvCxnSpPr>
            <a:stCxn id="49" idx="2"/>
            <a:endCxn id="50" idx="0"/>
          </p:cNvCxnSpPr>
          <p:nvPr/>
        </p:nvCxnSpPr>
        <p:spPr>
          <a:xfrm flipH="1">
            <a:off x="9580271" y="4362270"/>
            <a:ext cx="5984" cy="4268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0" idx="2"/>
            <a:endCxn id="47" idx="0"/>
          </p:cNvCxnSpPr>
          <p:nvPr/>
        </p:nvCxnSpPr>
        <p:spPr>
          <a:xfrm>
            <a:off x="9580271" y="5234579"/>
            <a:ext cx="0" cy="2789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2" idx="2"/>
            <a:endCxn id="56" idx="0"/>
          </p:cNvCxnSpPr>
          <p:nvPr/>
        </p:nvCxnSpPr>
        <p:spPr>
          <a:xfrm flipH="1">
            <a:off x="9586256" y="2426473"/>
            <a:ext cx="1" cy="3770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56" idx="2"/>
            <a:endCxn id="49" idx="0"/>
          </p:cNvCxnSpPr>
          <p:nvPr/>
        </p:nvCxnSpPr>
        <p:spPr>
          <a:xfrm>
            <a:off x="9586255" y="3282409"/>
            <a:ext cx="0" cy="3671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63603" y="282433"/>
            <a:ext cx="6177503" cy="5831104"/>
          </a:xfrm>
          <a:prstGeom prst="roundRect">
            <a:avLst>
              <a:gd name="adj" fmla="val 3234"/>
            </a:avLst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24" name="Rounded Rectangle 23"/>
          <p:cNvSpPr/>
          <p:nvPr/>
        </p:nvSpPr>
        <p:spPr>
          <a:xfrm>
            <a:off x="6889268" y="319659"/>
            <a:ext cx="5121445" cy="5831103"/>
          </a:xfrm>
          <a:prstGeom prst="roundRect">
            <a:avLst>
              <a:gd name="adj" fmla="val 3234"/>
            </a:avLst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5" y="31556"/>
            <a:ext cx="864203" cy="86420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5" y="89370"/>
            <a:ext cx="1105524" cy="78307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7144EA3-614A-F946-AD81-F32AAF8C6978}"/>
              </a:ext>
            </a:extLst>
          </p:cNvPr>
          <p:cNvSpPr/>
          <p:nvPr/>
        </p:nvSpPr>
        <p:spPr>
          <a:xfrm>
            <a:off x="0" y="6499654"/>
            <a:ext cx="12192000" cy="3583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31731D6F-B8C1-1240-AC76-EB95BE2F12FD}"/>
              </a:ext>
            </a:extLst>
          </p:cNvPr>
          <p:cNvSpPr txBox="1">
            <a:spLocks/>
          </p:cNvSpPr>
          <p:nvPr/>
        </p:nvSpPr>
        <p:spPr>
          <a:xfrm>
            <a:off x="1720994" y="-37241"/>
            <a:ext cx="4831215" cy="1338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267" b="1">
                <a:solidFill>
                  <a:schemeClr val="tx2">
                    <a:lumMod val="60000"/>
                    <a:lumOff val="40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ตัวอย่างรหัสลำลอง</a:t>
            </a:r>
            <a:endParaRPr lang="th-TH" sz="4267" b="1" dirty="0">
              <a:solidFill>
                <a:schemeClr val="tx2">
                  <a:lumMod val="60000"/>
                  <a:lumOff val="40000"/>
                </a:schemeClr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615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42" grpId="0" animBg="1"/>
      <p:bldP spid="49" grpId="0" animBg="1"/>
      <p:bldP spid="50" grpId="0" animBg="1"/>
      <p:bldP spid="54" grpId="0"/>
      <p:bldP spid="55" grpId="0"/>
      <p:bldP spid="56" grpId="0" animBg="1"/>
      <p:bldP spid="23" grpId="0" animBg="1"/>
      <p:bldP spid="24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641856" y="3864384"/>
            <a:ext cx="3206005" cy="2452281"/>
            <a:chOff x="1231392" y="2898287"/>
            <a:chExt cx="2361813" cy="18392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1392" y="2898287"/>
              <a:ext cx="2051266" cy="1839211"/>
            </a:xfrm>
            <a:prstGeom prst="rect">
              <a:avLst/>
            </a:prstGeom>
          </p:spPr>
        </p:pic>
        <p:pic>
          <p:nvPicPr>
            <p:cNvPr id="5" name="image2.png"/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63566" y="4135276"/>
              <a:ext cx="1829639" cy="489011"/>
            </a:xfrm>
            <a:prstGeom prst="rect">
              <a:avLst/>
            </a:prstGeom>
            <a:ln/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033" y="400341"/>
            <a:ext cx="3719840" cy="23273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2212" y="1340918"/>
            <a:ext cx="155202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Scratch</a:t>
            </a:r>
            <a:endParaRPr lang="th-TH" sz="3200" dirty="0">
              <a:solidFill>
                <a:srgbClr val="0070C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7743" y="4964654"/>
            <a:ext cx="18982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KidBright</a:t>
            </a:r>
            <a:endParaRPr lang="th-TH" sz="3200" dirty="0">
              <a:solidFill>
                <a:srgbClr val="0070C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3445" y="2773474"/>
            <a:ext cx="9601067" cy="995209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Block Programming</a:t>
            </a:r>
            <a:endParaRPr lang="th-TH" sz="5867" b="1" dirty="0">
              <a:solidFill>
                <a:schemeClr val="bg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2536"/>
          <a:stretch/>
        </p:blipFill>
        <p:spPr>
          <a:xfrm>
            <a:off x="1641858" y="424851"/>
            <a:ext cx="3398025" cy="23064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406474" y="1268323"/>
            <a:ext cx="20086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Code.org</a:t>
            </a:r>
            <a:endParaRPr lang="th-TH" sz="3200" dirty="0">
              <a:solidFill>
                <a:srgbClr val="0070C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b="33683"/>
          <a:stretch/>
        </p:blipFill>
        <p:spPr>
          <a:xfrm>
            <a:off x="6632769" y="3833352"/>
            <a:ext cx="3736105" cy="248331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781675" y="4964654"/>
            <a:ext cx="165141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Microbit</a:t>
            </a:r>
            <a:endParaRPr lang="th-TH" sz="3200" dirty="0">
              <a:solidFill>
                <a:srgbClr val="0070C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5" y="31556"/>
            <a:ext cx="864203" cy="8642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5" y="89370"/>
            <a:ext cx="1105524" cy="78307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1C1998A-1CA3-E340-B3B7-419913A73D3F}"/>
              </a:ext>
            </a:extLst>
          </p:cNvPr>
          <p:cNvSpPr/>
          <p:nvPr/>
        </p:nvSpPr>
        <p:spPr>
          <a:xfrm>
            <a:off x="0" y="6499654"/>
            <a:ext cx="12192000" cy="3583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1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>
            <a:spLocks noGrp="1"/>
          </p:cNvSpPr>
          <p:nvPr>
            <p:ph type="title" idx="4294967295"/>
          </p:nvPr>
        </p:nvSpPr>
        <p:spPr>
          <a:xfrm>
            <a:off x="0" y="-128588"/>
            <a:ext cx="9829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th-TH" sz="36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การถ่ายทอดความคิดด้วยผังงานแบบลำดับ</a:t>
            </a:r>
            <a:endParaRPr sz="3400" b="1" dirty="0"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1786526" y="1079648"/>
            <a:ext cx="10097100" cy="44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ตัวอย่าง</a:t>
            </a:r>
            <a:r>
              <a:rPr lang="en-US" sz="2800" dirty="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: </a:t>
            </a:r>
            <a:r>
              <a:rPr lang="en-US" sz="2800" dirty="0" err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การแก้ปัญหาการหาพื้นที่สี่เหลี่ยมผืนผ้า</a:t>
            </a:r>
            <a:r>
              <a:rPr lang="en-US" sz="2800" dirty="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ดังนี้</a:t>
            </a:r>
            <a:endParaRPr sz="2800" dirty="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dirty="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dirty="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arabun"/>
              <a:buNone/>
            </a:pPr>
            <a:endParaRPr sz="3000" dirty="0"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arabun"/>
              <a:buNone/>
            </a:pPr>
            <a:endParaRPr sz="3000" i="0" u="none" strike="noStrike" cap="none" dirty="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arabun"/>
              <a:buNone/>
            </a:pPr>
            <a:endParaRPr sz="3000" i="0" u="none" strike="noStrike" cap="none" dirty="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arabun"/>
              <a:buNone/>
            </a:pPr>
            <a:endParaRPr sz="3000" i="0" u="none" strike="noStrike" cap="none" dirty="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arabun"/>
              <a:buNone/>
            </a:pPr>
            <a:endParaRPr sz="3000" i="0" u="none" strike="noStrike" cap="none" dirty="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arabun"/>
              <a:buNone/>
            </a:pPr>
            <a:endParaRPr sz="3000" i="0" u="none" strike="noStrike" cap="none" dirty="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arabun"/>
              <a:buNone/>
            </a:pPr>
            <a:endParaRPr sz="3000" i="0" u="none" strike="noStrike" cap="none" dirty="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grpSp>
        <p:nvGrpSpPr>
          <p:cNvPr id="151" name="Google Shape;151;p4"/>
          <p:cNvGrpSpPr/>
          <p:nvPr/>
        </p:nvGrpSpPr>
        <p:grpSpPr>
          <a:xfrm>
            <a:off x="3935324" y="1937994"/>
            <a:ext cx="3611750" cy="4440575"/>
            <a:chOff x="3936700" y="2222200"/>
            <a:chExt cx="3611750" cy="4440575"/>
          </a:xfrm>
        </p:grpSpPr>
        <p:sp>
          <p:nvSpPr>
            <p:cNvPr id="152" name="Google Shape;152;p4"/>
            <p:cNvSpPr/>
            <p:nvPr/>
          </p:nvSpPr>
          <p:spPr>
            <a:xfrm>
              <a:off x="4971650" y="2222200"/>
              <a:ext cx="1549206" cy="626724"/>
            </a:xfrm>
            <a:prstGeom prst="flowChartTerminator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Sarabun"/>
                  <a:ea typeface="Sarabun"/>
                  <a:cs typeface="Sarabun"/>
                  <a:sym typeface="Sarabun"/>
                </a:rPr>
                <a:t>เริ่มต้น</a:t>
              </a:r>
              <a:endParaRPr sz="2000">
                <a:latin typeface="Sarabun"/>
                <a:ea typeface="Sarabun"/>
                <a:cs typeface="Sarabun"/>
                <a:sym typeface="Sarabun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3939450" y="3106975"/>
              <a:ext cx="3609000" cy="701100"/>
            </a:xfrm>
            <a:prstGeom prst="parallelogram">
              <a:avLst>
                <a:gd name="adj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en-US" sz="2000" dirty="0" err="1">
                  <a:solidFill>
                    <a:schemeClr val="dk1"/>
                  </a:solidFill>
                  <a:latin typeface="Sarabun"/>
                  <a:ea typeface="Sarabun"/>
                  <a:cs typeface="Sarabun"/>
                  <a:sym typeface="Sarabun"/>
                </a:rPr>
                <a:t>รับค่าความกว้าง</a:t>
              </a:r>
              <a:r>
                <a:rPr lang="en-US" sz="2000" dirty="0">
                  <a:solidFill>
                    <a:schemeClr val="dk1"/>
                  </a:solidFill>
                  <a:latin typeface="Sarabun"/>
                  <a:ea typeface="Sarabun"/>
                  <a:cs typeface="Sarabun"/>
                  <a:sym typeface="Sarabun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Sarabun"/>
                  <a:ea typeface="Sarabun"/>
                  <a:cs typeface="Sarabun"/>
                  <a:sym typeface="Sarabun"/>
                </a:rPr>
                <a:t>ความยาว</a:t>
              </a:r>
              <a:endParaRPr sz="2000" dirty="0">
                <a:latin typeface="Sarabun"/>
                <a:ea typeface="Sarabun"/>
                <a:cs typeface="Sarabun"/>
                <a:sym typeface="Sarabun"/>
              </a:endParaRPr>
            </a:p>
          </p:txBody>
        </p:sp>
        <p:cxnSp>
          <p:nvCxnSpPr>
            <p:cNvPr id="154" name="Google Shape;154;p4"/>
            <p:cNvCxnSpPr>
              <a:stCxn id="152" idx="2"/>
              <a:endCxn id="153" idx="0"/>
            </p:cNvCxnSpPr>
            <p:nvPr/>
          </p:nvCxnSpPr>
          <p:spPr>
            <a:xfrm flipH="1">
              <a:off x="5743853" y="2848924"/>
              <a:ext cx="2400" cy="258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5" name="Google Shape;155;p4"/>
            <p:cNvCxnSpPr>
              <a:stCxn id="153" idx="4"/>
              <a:endCxn id="156" idx="0"/>
            </p:cNvCxnSpPr>
            <p:nvPr/>
          </p:nvCxnSpPr>
          <p:spPr>
            <a:xfrm flipH="1">
              <a:off x="5741250" y="3808075"/>
              <a:ext cx="2700" cy="290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57" name="Google Shape;157;p4"/>
            <p:cNvSpPr/>
            <p:nvPr/>
          </p:nvSpPr>
          <p:spPr>
            <a:xfrm>
              <a:off x="3936700" y="5062950"/>
              <a:ext cx="3609000" cy="701100"/>
            </a:xfrm>
            <a:prstGeom prst="parallelogram">
              <a:avLst>
                <a:gd name="adj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Sarabun"/>
                  <a:ea typeface="Sarabun"/>
                  <a:cs typeface="Sarabun"/>
                  <a:sym typeface="Sarabun"/>
                </a:rPr>
                <a:t>แสดง พื้นที่สี่เหลี่ยมผืนผ้า</a:t>
              </a:r>
              <a:endParaRPr sz="2000">
                <a:latin typeface="Sarabun"/>
                <a:ea typeface="Sarabun"/>
                <a:cs typeface="Sarabun"/>
                <a:sym typeface="Sarabun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4971650" y="6036050"/>
              <a:ext cx="1549206" cy="626724"/>
            </a:xfrm>
            <a:prstGeom prst="flowChartTerminator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Sarabun"/>
                  <a:ea typeface="Sarabun"/>
                  <a:cs typeface="Sarabun"/>
                  <a:sym typeface="Sarabun"/>
                </a:rPr>
                <a:t>สิ้นสุด</a:t>
              </a:r>
              <a:endParaRPr sz="2000">
                <a:latin typeface="Sarabun"/>
                <a:ea typeface="Sarabun"/>
                <a:cs typeface="Sarabun"/>
                <a:sym typeface="Sarabun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3936700" y="4098275"/>
              <a:ext cx="3609000" cy="701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Sarabun"/>
                  <a:ea typeface="Sarabun"/>
                  <a:cs typeface="Sarabun"/>
                  <a:sym typeface="Sarabun"/>
                </a:rPr>
                <a:t>พื้นที่สี่เหลี่ยมผืนผ้า = กว้าง x ยาว</a:t>
              </a:r>
              <a:endParaRPr sz="2000">
                <a:latin typeface="Sarabun"/>
                <a:ea typeface="Sarabun"/>
                <a:cs typeface="Sarabun"/>
                <a:sym typeface="Sarabun"/>
              </a:endParaRPr>
            </a:p>
          </p:txBody>
        </p:sp>
        <p:cxnSp>
          <p:nvCxnSpPr>
            <p:cNvPr id="159" name="Google Shape;159;p4"/>
            <p:cNvCxnSpPr>
              <a:stCxn id="156" idx="2"/>
              <a:endCxn id="157" idx="0"/>
            </p:cNvCxnSpPr>
            <p:nvPr/>
          </p:nvCxnSpPr>
          <p:spPr>
            <a:xfrm>
              <a:off x="5741200" y="4799375"/>
              <a:ext cx="0" cy="263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0" name="Google Shape;160;p4"/>
            <p:cNvCxnSpPr>
              <a:stCxn id="157" idx="4"/>
              <a:endCxn id="158" idx="0"/>
            </p:cNvCxnSpPr>
            <p:nvPr/>
          </p:nvCxnSpPr>
          <p:spPr>
            <a:xfrm>
              <a:off x="5741200" y="5764050"/>
              <a:ext cx="5100" cy="272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50BF74B-076E-314A-8023-2AFA9EB492BF}"/>
              </a:ext>
            </a:extLst>
          </p:cNvPr>
          <p:cNvSpPr/>
          <p:nvPr/>
        </p:nvSpPr>
        <p:spPr>
          <a:xfrm>
            <a:off x="0" y="6499654"/>
            <a:ext cx="12192000" cy="3583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6501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6267</TotalTime>
  <Words>492</Words>
  <Application>Microsoft Office PowerPoint</Application>
  <PresentationFormat>กำหนดเอง</PresentationFormat>
  <Paragraphs>117</Paragraphs>
  <Slides>14</Slides>
  <Notes>3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13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28" baseType="lpstr">
      <vt:lpstr>Arial</vt:lpstr>
      <vt:lpstr>Angsana New</vt:lpstr>
      <vt:lpstr>TH SarabunPSK</vt:lpstr>
      <vt:lpstr>TH Sarabun IPST Beta</vt:lpstr>
      <vt:lpstr>Calibri</vt:lpstr>
      <vt:lpstr>Consolas</vt:lpstr>
      <vt:lpstr>Cordia New</vt:lpstr>
      <vt:lpstr>Chonburi</vt:lpstr>
      <vt:lpstr>Calibri Light</vt:lpstr>
      <vt:lpstr>Sarabun</vt:lpstr>
      <vt:lpstr>Itim</vt:lpstr>
      <vt:lpstr>BoonJot</vt:lpstr>
      <vt:lpstr>BoonTook Ultra</vt:lpstr>
      <vt:lpstr>ธีมของ Office</vt:lpstr>
      <vt:lpstr>วิทยาการคำนวณ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การถ่ายทอดความคิดด้วยผังงานแบบลำดับ</vt:lpstr>
      <vt:lpstr>งานนำเสนอ PowerPoint</vt:lpstr>
      <vt:lpstr>แนวคิดเชิงคำนวณ 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Admin</cp:lastModifiedBy>
  <cp:revision>309</cp:revision>
  <dcterms:created xsi:type="dcterms:W3CDTF">2019-12-04T07:58:08Z</dcterms:created>
  <dcterms:modified xsi:type="dcterms:W3CDTF">2020-04-09T04:22:19Z</dcterms:modified>
</cp:coreProperties>
</file>